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88" r:id="rId5"/>
    <p:sldId id="261" r:id="rId6"/>
    <p:sldId id="258" r:id="rId7"/>
    <p:sldId id="263" r:id="rId8"/>
    <p:sldId id="264" r:id="rId9"/>
    <p:sldId id="268" r:id="rId10"/>
    <p:sldId id="265" r:id="rId11"/>
    <p:sldId id="266" r:id="rId12"/>
    <p:sldId id="259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9" r:id="rId26"/>
    <p:sldId id="290" r:id="rId27"/>
    <p:sldId id="283" r:id="rId28"/>
    <p:sldId id="284" r:id="rId29"/>
    <p:sldId id="285" r:id="rId30"/>
    <p:sldId id="286" r:id="rId31"/>
    <p:sldId id="287" r:id="rId32"/>
    <p:sldId id="26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45"/>
    <p:restoredTop sz="94626"/>
  </p:normalViewPr>
  <p:slideViewPr>
    <p:cSldViewPr snapToGrid="0" snapToObjects="1">
      <p:cViewPr varScale="1">
        <p:scale>
          <a:sx n="111" d="100"/>
          <a:sy n="111" d="100"/>
        </p:scale>
        <p:origin x="2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4BA4A9-F522-4EB8-B2B0-5C9A564B97D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EF03506-67E9-4FCC-9F32-054F2A1BC49A}">
      <dgm:prSet custT="1"/>
      <dgm:spPr/>
      <dgm:t>
        <a:bodyPr/>
        <a:lstStyle/>
        <a:p>
          <a:r>
            <a:rPr lang="tr-TR" sz="2400" b="1" dirty="0"/>
            <a:t>1. </a:t>
          </a:r>
          <a:r>
            <a:rPr lang="tr-TR" sz="2400" b="1" dirty="0" err="1"/>
            <a:t>Fictional</a:t>
          </a:r>
          <a:r>
            <a:rPr lang="tr-TR" sz="2400" b="1" dirty="0"/>
            <a:t> </a:t>
          </a:r>
          <a:r>
            <a:rPr lang="tr-TR" sz="2400" b="1" dirty="0" err="1"/>
            <a:t>narrative</a:t>
          </a:r>
          <a:endParaRPr lang="en-US" sz="2400" b="1" dirty="0"/>
        </a:p>
      </dgm:t>
    </dgm:pt>
    <dgm:pt modelId="{0FE53CBE-10C3-4F76-AF03-6D8A1616F66A}" type="parTrans" cxnId="{E17BFDCB-AD5B-425E-9A0C-B53521F103E5}">
      <dgm:prSet/>
      <dgm:spPr/>
      <dgm:t>
        <a:bodyPr/>
        <a:lstStyle/>
        <a:p>
          <a:endParaRPr lang="en-US"/>
        </a:p>
      </dgm:t>
    </dgm:pt>
    <dgm:pt modelId="{8E529858-2741-4402-A2D7-66F39535C885}" type="sibTrans" cxnId="{E17BFDCB-AD5B-425E-9A0C-B53521F103E5}">
      <dgm:prSet/>
      <dgm:spPr/>
      <dgm:t>
        <a:bodyPr/>
        <a:lstStyle/>
        <a:p>
          <a:endParaRPr lang="en-US"/>
        </a:p>
      </dgm:t>
    </dgm:pt>
    <dgm:pt modelId="{63BE7737-C493-4BC8-9397-132C75ED6E5E}">
      <dgm:prSet custT="1"/>
      <dgm:spPr/>
      <dgm:t>
        <a:bodyPr/>
        <a:lstStyle/>
        <a:p>
          <a:r>
            <a:rPr lang="tr-TR" sz="2400" b="1" dirty="0"/>
            <a:t>2. </a:t>
          </a:r>
          <a:r>
            <a:rPr lang="tr-TR" sz="2400" b="1" dirty="0" err="1"/>
            <a:t>Prose</a:t>
          </a:r>
          <a:r>
            <a:rPr lang="tr-TR" sz="2400" b="1" dirty="0"/>
            <a:t> </a:t>
          </a:r>
          <a:r>
            <a:rPr lang="tr-TR" sz="2400" b="1" dirty="0" err="1"/>
            <a:t>or</a:t>
          </a:r>
          <a:r>
            <a:rPr lang="tr-TR" sz="2400" b="1" dirty="0"/>
            <a:t> verse</a:t>
          </a:r>
          <a:endParaRPr lang="en-US" sz="2400" b="1" dirty="0"/>
        </a:p>
      </dgm:t>
    </dgm:pt>
    <dgm:pt modelId="{9421A339-7E2A-4057-9B0F-463621097A2B}" type="parTrans" cxnId="{35ECF41D-7789-4F01-AC18-89036D2232D2}">
      <dgm:prSet/>
      <dgm:spPr/>
      <dgm:t>
        <a:bodyPr/>
        <a:lstStyle/>
        <a:p>
          <a:endParaRPr lang="en-US"/>
        </a:p>
      </dgm:t>
    </dgm:pt>
    <dgm:pt modelId="{0EE67D85-3E5C-4078-91FA-27D4730EAC8F}" type="sibTrans" cxnId="{35ECF41D-7789-4F01-AC18-89036D2232D2}">
      <dgm:prSet/>
      <dgm:spPr/>
      <dgm:t>
        <a:bodyPr/>
        <a:lstStyle/>
        <a:p>
          <a:endParaRPr lang="en-US"/>
        </a:p>
      </dgm:t>
    </dgm:pt>
    <dgm:pt modelId="{261E6829-5FDD-4E48-AD77-756C437EC9BD}">
      <dgm:prSet custT="1"/>
      <dgm:spPr/>
      <dgm:t>
        <a:bodyPr/>
        <a:lstStyle/>
        <a:p>
          <a:r>
            <a:rPr lang="tr-TR" sz="2400" b="1" dirty="0"/>
            <a:t>3. </a:t>
          </a:r>
          <a:r>
            <a:rPr lang="tr-TR" sz="2400" b="1" dirty="0" err="1"/>
            <a:t>Chivalric</a:t>
          </a:r>
          <a:r>
            <a:rPr lang="tr-TR" sz="2400" b="1" dirty="0"/>
            <a:t> </a:t>
          </a:r>
          <a:r>
            <a:rPr lang="tr-TR" sz="2400" b="1" dirty="0" err="1"/>
            <a:t>age</a:t>
          </a:r>
          <a:endParaRPr lang="en-US" sz="2400" b="1" dirty="0"/>
        </a:p>
      </dgm:t>
    </dgm:pt>
    <dgm:pt modelId="{74D73DF0-ACB7-42CD-9C45-94FB360A0FD8}" type="parTrans" cxnId="{DC1443AD-EAC6-4EBE-A61F-D2E22B2DFE2E}">
      <dgm:prSet/>
      <dgm:spPr/>
      <dgm:t>
        <a:bodyPr/>
        <a:lstStyle/>
        <a:p>
          <a:endParaRPr lang="en-US"/>
        </a:p>
      </dgm:t>
    </dgm:pt>
    <dgm:pt modelId="{7F3299EB-C34F-4DC3-ABA2-5EB530BC25A6}" type="sibTrans" cxnId="{DC1443AD-EAC6-4EBE-A61F-D2E22B2DFE2E}">
      <dgm:prSet/>
      <dgm:spPr/>
      <dgm:t>
        <a:bodyPr/>
        <a:lstStyle/>
        <a:p>
          <a:endParaRPr lang="en-US"/>
        </a:p>
      </dgm:t>
    </dgm:pt>
    <dgm:pt modelId="{604A12DC-85C5-4072-90E6-2D82F03C5CC4}">
      <dgm:prSet custT="1"/>
      <dgm:spPr/>
      <dgm:t>
        <a:bodyPr/>
        <a:lstStyle/>
        <a:p>
          <a:r>
            <a:rPr lang="tr-TR" sz="2400" b="1" dirty="0"/>
            <a:t>4. Adventure</a:t>
          </a:r>
          <a:endParaRPr lang="en-US" sz="2400" b="1" dirty="0"/>
        </a:p>
      </dgm:t>
    </dgm:pt>
    <dgm:pt modelId="{DCF8D0A8-3319-41AB-B7A0-2EE29873E728}" type="parTrans" cxnId="{D32AE26A-3E3F-4F05-80EE-86B2C8F3C515}">
      <dgm:prSet/>
      <dgm:spPr/>
      <dgm:t>
        <a:bodyPr/>
        <a:lstStyle/>
        <a:p>
          <a:endParaRPr lang="en-US"/>
        </a:p>
      </dgm:t>
    </dgm:pt>
    <dgm:pt modelId="{679F3A10-2814-4170-AAA8-42CD7FD045E9}" type="sibTrans" cxnId="{D32AE26A-3E3F-4F05-80EE-86B2C8F3C515}">
      <dgm:prSet/>
      <dgm:spPr/>
      <dgm:t>
        <a:bodyPr/>
        <a:lstStyle/>
        <a:p>
          <a:endParaRPr lang="en-US"/>
        </a:p>
      </dgm:t>
    </dgm:pt>
    <dgm:pt modelId="{78F440DD-ABA0-D54B-9C72-4813086F14FB}">
      <dgm:prSet custT="1"/>
      <dgm:spPr/>
      <dgm:t>
        <a:bodyPr/>
        <a:lstStyle/>
        <a:p>
          <a:pPr algn="ctr"/>
          <a:r>
            <a:rPr lang="tr-TR" sz="2400" b="1" dirty="0"/>
            <a:t>6. Entertainment</a:t>
          </a:r>
        </a:p>
      </dgm:t>
    </dgm:pt>
    <dgm:pt modelId="{D39F351F-F8A3-514D-ABD9-4B11711DBFAB}" type="parTrans" cxnId="{939F3EE5-9E02-5741-B20F-27E42738EBFF}">
      <dgm:prSet/>
      <dgm:spPr/>
      <dgm:t>
        <a:bodyPr/>
        <a:lstStyle/>
        <a:p>
          <a:endParaRPr lang="tr-TR"/>
        </a:p>
      </dgm:t>
    </dgm:pt>
    <dgm:pt modelId="{D7C092B3-2D28-F746-825C-60189406D7FA}" type="sibTrans" cxnId="{939F3EE5-9E02-5741-B20F-27E42738EBFF}">
      <dgm:prSet/>
      <dgm:spPr/>
      <dgm:t>
        <a:bodyPr/>
        <a:lstStyle/>
        <a:p>
          <a:endParaRPr lang="en-US"/>
        </a:p>
      </dgm:t>
    </dgm:pt>
    <dgm:pt modelId="{6A90A0EA-6EB1-F044-9E6C-84E68EB4579F}">
      <dgm:prSet custT="1"/>
      <dgm:spPr/>
      <dgm:t>
        <a:bodyPr/>
        <a:lstStyle/>
        <a:p>
          <a:r>
            <a:rPr lang="tr-TR" sz="2400" b="1" dirty="0"/>
            <a:t>5.Supernatural </a:t>
          </a:r>
          <a:r>
            <a:rPr lang="tr-TR" sz="2400" b="1" dirty="0" err="1"/>
            <a:t>elements</a:t>
          </a:r>
          <a:endParaRPr lang="en-US" sz="2400" b="1" dirty="0"/>
        </a:p>
      </dgm:t>
    </dgm:pt>
    <dgm:pt modelId="{6D4603E5-1ED0-224F-A16D-D70BDE7A9279}" type="parTrans" cxnId="{A46C9096-166B-EE49-8EC7-0AF7292893D6}">
      <dgm:prSet/>
      <dgm:spPr/>
      <dgm:t>
        <a:bodyPr/>
        <a:lstStyle/>
        <a:p>
          <a:endParaRPr lang="tr-TR"/>
        </a:p>
      </dgm:t>
    </dgm:pt>
    <dgm:pt modelId="{99830C34-3AE7-C148-8D98-AE7AF547AB69}" type="sibTrans" cxnId="{A46C9096-166B-EE49-8EC7-0AF7292893D6}">
      <dgm:prSet/>
      <dgm:spPr/>
      <dgm:t>
        <a:bodyPr/>
        <a:lstStyle/>
        <a:p>
          <a:endParaRPr lang="tr-TR"/>
        </a:p>
      </dgm:t>
    </dgm:pt>
    <dgm:pt modelId="{6E6FB096-0911-9749-AD88-00E201D92F8A}" type="pres">
      <dgm:prSet presAssocID="{0B4BA4A9-F522-4EB8-B2B0-5C9A564B97DE}" presName="Name0" presStyleCnt="0">
        <dgm:presLayoutVars>
          <dgm:dir/>
          <dgm:resizeHandles val="exact"/>
        </dgm:presLayoutVars>
      </dgm:prSet>
      <dgm:spPr/>
    </dgm:pt>
    <dgm:pt modelId="{38BCB68F-D4CB-0446-A9B7-D7505E843954}" type="pres">
      <dgm:prSet presAssocID="{CEF03506-67E9-4FCC-9F32-054F2A1BC49A}" presName="node" presStyleLbl="node1" presStyleIdx="0" presStyleCnt="6" custScaleX="168116" custScaleY="147043">
        <dgm:presLayoutVars>
          <dgm:bulletEnabled val="1"/>
        </dgm:presLayoutVars>
      </dgm:prSet>
      <dgm:spPr/>
    </dgm:pt>
    <dgm:pt modelId="{26746CAF-25B0-1842-AB46-14F3899B8F92}" type="pres">
      <dgm:prSet presAssocID="{8E529858-2741-4402-A2D7-66F39535C885}" presName="sibTrans" presStyleLbl="sibTrans1D1" presStyleIdx="0" presStyleCnt="5"/>
      <dgm:spPr/>
    </dgm:pt>
    <dgm:pt modelId="{BF77F02E-3702-0F48-AE9F-316964B5B3D4}" type="pres">
      <dgm:prSet presAssocID="{8E529858-2741-4402-A2D7-66F39535C885}" presName="connectorText" presStyleLbl="sibTrans1D1" presStyleIdx="0" presStyleCnt="5"/>
      <dgm:spPr/>
    </dgm:pt>
    <dgm:pt modelId="{DB568AD0-1C6C-A547-B444-B749DEE20F4F}" type="pres">
      <dgm:prSet presAssocID="{63BE7737-C493-4BC8-9397-132C75ED6E5E}" presName="node" presStyleLbl="node1" presStyleIdx="1" presStyleCnt="6" custScaleX="133991" custScaleY="147239">
        <dgm:presLayoutVars>
          <dgm:bulletEnabled val="1"/>
        </dgm:presLayoutVars>
      </dgm:prSet>
      <dgm:spPr/>
    </dgm:pt>
    <dgm:pt modelId="{956DFC28-FCDB-464F-BA2E-A1BBAF398824}" type="pres">
      <dgm:prSet presAssocID="{0EE67D85-3E5C-4078-91FA-27D4730EAC8F}" presName="sibTrans" presStyleLbl="sibTrans1D1" presStyleIdx="1" presStyleCnt="5"/>
      <dgm:spPr/>
    </dgm:pt>
    <dgm:pt modelId="{A0978AEC-79A4-E04B-A820-98F1648EF083}" type="pres">
      <dgm:prSet presAssocID="{0EE67D85-3E5C-4078-91FA-27D4730EAC8F}" presName="connectorText" presStyleLbl="sibTrans1D1" presStyleIdx="1" presStyleCnt="5"/>
      <dgm:spPr/>
    </dgm:pt>
    <dgm:pt modelId="{DA362A08-0B51-7B43-AC79-BA0CB5F7C38D}" type="pres">
      <dgm:prSet presAssocID="{261E6829-5FDD-4E48-AD77-756C437EC9BD}" presName="node" presStyleLbl="node1" presStyleIdx="2" presStyleCnt="6" custScaleX="159073" custScaleY="125881">
        <dgm:presLayoutVars>
          <dgm:bulletEnabled val="1"/>
        </dgm:presLayoutVars>
      </dgm:prSet>
      <dgm:spPr/>
    </dgm:pt>
    <dgm:pt modelId="{E0DEAAFC-1F0E-EC4A-95AB-9FCD5F6D5ECD}" type="pres">
      <dgm:prSet presAssocID="{7F3299EB-C34F-4DC3-ABA2-5EB530BC25A6}" presName="sibTrans" presStyleLbl="sibTrans1D1" presStyleIdx="2" presStyleCnt="5"/>
      <dgm:spPr/>
    </dgm:pt>
    <dgm:pt modelId="{712CD5AC-2369-CC4F-A2CF-D8717ECE307E}" type="pres">
      <dgm:prSet presAssocID="{7F3299EB-C34F-4DC3-ABA2-5EB530BC25A6}" presName="connectorText" presStyleLbl="sibTrans1D1" presStyleIdx="2" presStyleCnt="5"/>
      <dgm:spPr/>
    </dgm:pt>
    <dgm:pt modelId="{0CBC583D-6C8B-FE40-83AC-70B95954F9EE}" type="pres">
      <dgm:prSet presAssocID="{604A12DC-85C5-4072-90E6-2D82F03C5CC4}" presName="node" presStyleLbl="node1" presStyleIdx="3" presStyleCnt="6" custScaleX="164494">
        <dgm:presLayoutVars>
          <dgm:bulletEnabled val="1"/>
        </dgm:presLayoutVars>
      </dgm:prSet>
      <dgm:spPr/>
    </dgm:pt>
    <dgm:pt modelId="{781FD70A-1503-C44D-B61F-83C2BD755D6F}" type="pres">
      <dgm:prSet presAssocID="{679F3A10-2814-4170-AAA8-42CD7FD045E9}" presName="sibTrans" presStyleLbl="sibTrans1D1" presStyleIdx="3" presStyleCnt="5"/>
      <dgm:spPr/>
    </dgm:pt>
    <dgm:pt modelId="{334928D2-41EE-7C48-98D8-62D0BE3F6F64}" type="pres">
      <dgm:prSet presAssocID="{679F3A10-2814-4170-AAA8-42CD7FD045E9}" presName="connectorText" presStyleLbl="sibTrans1D1" presStyleIdx="3" presStyleCnt="5"/>
      <dgm:spPr/>
    </dgm:pt>
    <dgm:pt modelId="{CE7A6CB7-7AA5-8F49-92EB-AF54F1DE53FA}" type="pres">
      <dgm:prSet presAssocID="{6A90A0EA-6EB1-F044-9E6C-84E68EB4579F}" presName="node" presStyleLbl="node1" presStyleIdx="4" presStyleCnt="6" custScaleX="191756">
        <dgm:presLayoutVars>
          <dgm:bulletEnabled val="1"/>
        </dgm:presLayoutVars>
      </dgm:prSet>
      <dgm:spPr/>
    </dgm:pt>
    <dgm:pt modelId="{8887D133-8C61-5D46-B888-6473670C2F17}" type="pres">
      <dgm:prSet presAssocID="{99830C34-3AE7-C148-8D98-AE7AF547AB69}" presName="sibTrans" presStyleLbl="sibTrans1D1" presStyleIdx="4" presStyleCnt="5"/>
      <dgm:spPr/>
    </dgm:pt>
    <dgm:pt modelId="{46ABFF9A-2273-2F4D-A611-75A655370593}" type="pres">
      <dgm:prSet presAssocID="{99830C34-3AE7-C148-8D98-AE7AF547AB69}" presName="connectorText" presStyleLbl="sibTrans1D1" presStyleIdx="4" presStyleCnt="5"/>
      <dgm:spPr/>
    </dgm:pt>
    <dgm:pt modelId="{017E0B0F-E0F8-D447-B2D6-9ABF54BC5635}" type="pres">
      <dgm:prSet presAssocID="{78F440DD-ABA0-D54B-9C72-4813086F14FB}" presName="node" presStyleLbl="node1" presStyleIdx="5" presStyleCnt="6" custScaleX="192900">
        <dgm:presLayoutVars>
          <dgm:bulletEnabled val="1"/>
        </dgm:presLayoutVars>
      </dgm:prSet>
      <dgm:spPr/>
    </dgm:pt>
  </dgm:ptLst>
  <dgm:cxnLst>
    <dgm:cxn modelId="{66C6B900-B6E6-CE4B-BDFB-574930284911}" type="presOf" srcId="{0EE67D85-3E5C-4078-91FA-27D4730EAC8F}" destId="{956DFC28-FCDB-464F-BA2E-A1BBAF398824}" srcOrd="0" destOrd="0" presId="urn:microsoft.com/office/officeart/2016/7/layout/RepeatingBendingProcessNew"/>
    <dgm:cxn modelId="{A64D6409-1DE9-574E-88E3-2017E26FB388}" type="presOf" srcId="{7F3299EB-C34F-4DC3-ABA2-5EB530BC25A6}" destId="{E0DEAAFC-1F0E-EC4A-95AB-9FCD5F6D5ECD}" srcOrd="0" destOrd="0" presId="urn:microsoft.com/office/officeart/2016/7/layout/RepeatingBendingProcessNew"/>
    <dgm:cxn modelId="{2D0B8919-2ECB-4B46-86BC-E7B2309FA037}" type="presOf" srcId="{679F3A10-2814-4170-AAA8-42CD7FD045E9}" destId="{334928D2-41EE-7C48-98D8-62D0BE3F6F64}" srcOrd="1" destOrd="0" presId="urn:microsoft.com/office/officeart/2016/7/layout/RepeatingBendingProcessNew"/>
    <dgm:cxn modelId="{1045941B-6CFC-2C45-8417-229DC9BA45D8}" type="presOf" srcId="{99830C34-3AE7-C148-8D98-AE7AF547AB69}" destId="{46ABFF9A-2273-2F4D-A611-75A655370593}" srcOrd="1" destOrd="0" presId="urn:microsoft.com/office/officeart/2016/7/layout/RepeatingBendingProcessNew"/>
    <dgm:cxn modelId="{35ECF41D-7789-4F01-AC18-89036D2232D2}" srcId="{0B4BA4A9-F522-4EB8-B2B0-5C9A564B97DE}" destId="{63BE7737-C493-4BC8-9397-132C75ED6E5E}" srcOrd="1" destOrd="0" parTransId="{9421A339-7E2A-4057-9B0F-463621097A2B}" sibTransId="{0EE67D85-3E5C-4078-91FA-27D4730EAC8F}"/>
    <dgm:cxn modelId="{68814520-8F09-0043-99B3-DF92FA471B43}" type="presOf" srcId="{CEF03506-67E9-4FCC-9F32-054F2A1BC49A}" destId="{38BCB68F-D4CB-0446-A9B7-D7505E843954}" srcOrd="0" destOrd="0" presId="urn:microsoft.com/office/officeart/2016/7/layout/RepeatingBendingProcessNew"/>
    <dgm:cxn modelId="{A0CBF028-5F6A-7D4C-A906-11BE292A7216}" type="presOf" srcId="{679F3A10-2814-4170-AAA8-42CD7FD045E9}" destId="{781FD70A-1503-C44D-B61F-83C2BD755D6F}" srcOrd="0" destOrd="0" presId="urn:microsoft.com/office/officeart/2016/7/layout/RepeatingBendingProcessNew"/>
    <dgm:cxn modelId="{0F672732-5295-D143-835A-E420C1A9FADF}" type="presOf" srcId="{0B4BA4A9-F522-4EB8-B2B0-5C9A564B97DE}" destId="{6E6FB096-0911-9749-AD88-00E201D92F8A}" srcOrd="0" destOrd="0" presId="urn:microsoft.com/office/officeart/2016/7/layout/RepeatingBendingProcessNew"/>
    <dgm:cxn modelId="{5A4E3538-186F-E54E-AC91-0D7849524C74}" type="presOf" srcId="{8E529858-2741-4402-A2D7-66F39535C885}" destId="{BF77F02E-3702-0F48-AE9F-316964B5B3D4}" srcOrd="1" destOrd="0" presId="urn:microsoft.com/office/officeart/2016/7/layout/RepeatingBendingProcessNew"/>
    <dgm:cxn modelId="{C4E0B464-297F-5947-87D4-844BF27B5A73}" type="presOf" srcId="{78F440DD-ABA0-D54B-9C72-4813086F14FB}" destId="{017E0B0F-E0F8-D447-B2D6-9ABF54BC5635}" srcOrd="0" destOrd="0" presId="urn:microsoft.com/office/officeart/2016/7/layout/RepeatingBendingProcessNew"/>
    <dgm:cxn modelId="{D9326A68-F54D-6546-8F68-89EA30BFD2C4}" type="presOf" srcId="{604A12DC-85C5-4072-90E6-2D82F03C5CC4}" destId="{0CBC583D-6C8B-FE40-83AC-70B95954F9EE}" srcOrd="0" destOrd="0" presId="urn:microsoft.com/office/officeart/2016/7/layout/RepeatingBendingProcessNew"/>
    <dgm:cxn modelId="{D32AE26A-3E3F-4F05-80EE-86B2C8F3C515}" srcId="{0B4BA4A9-F522-4EB8-B2B0-5C9A564B97DE}" destId="{604A12DC-85C5-4072-90E6-2D82F03C5CC4}" srcOrd="3" destOrd="0" parTransId="{DCF8D0A8-3319-41AB-B7A0-2EE29873E728}" sibTransId="{679F3A10-2814-4170-AAA8-42CD7FD045E9}"/>
    <dgm:cxn modelId="{A46C9096-166B-EE49-8EC7-0AF7292893D6}" srcId="{0B4BA4A9-F522-4EB8-B2B0-5C9A564B97DE}" destId="{6A90A0EA-6EB1-F044-9E6C-84E68EB4579F}" srcOrd="4" destOrd="0" parTransId="{6D4603E5-1ED0-224F-A16D-D70BDE7A9279}" sibTransId="{99830C34-3AE7-C148-8D98-AE7AF547AB69}"/>
    <dgm:cxn modelId="{06B3EF96-FD5D-3748-920E-8965F1A3C885}" type="presOf" srcId="{6A90A0EA-6EB1-F044-9E6C-84E68EB4579F}" destId="{CE7A6CB7-7AA5-8F49-92EB-AF54F1DE53FA}" srcOrd="0" destOrd="0" presId="urn:microsoft.com/office/officeart/2016/7/layout/RepeatingBendingProcessNew"/>
    <dgm:cxn modelId="{1A81E29D-BAC6-BD4D-BF91-FDA16B72F702}" type="presOf" srcId="{63BE7737-C493-4BC8-9397-132C75ED6E5E}" destId="{DB568AD0-1C6C-A547-B444-B749DEE20F4F}" srcOrd="0" destOrd="0" presId="urn:microsoft.com/office/officeart/2016/7/layout/RepeatingBendingProcessNew"/>
    <dgm:cxn modelId="{DC1443AD-EAC6-4EBE-A61F-D2E22B2DFE2E}" srcId="{0B4BA4A9-F522-4EB8-B2B0-5C9A564B97DE}" destId="{261E6829-5FDD-4E48-AD77-756C437EC9BD}" srcOrd="2" destOrd="0" parTransId="{74D73DF0-ACB7-42CD-9C45-94FB360A0FD8}" sibTransId="{7F3299EB-C34F-4DC3-ABA2-5EB530BC25A6}"/>
    <dgm:cxn modelId="{B5307CB9-DD23-5C4B-BB8B-C3224BECCE1F}" type="presOf" srcId="{99830C34-3AE7-C148-8D98-AE7AF547AB69}" destId="{8887D133-8C61-5D46-B888-6473670C2F17}" srcOrd="0" destOrd="0" presId="urn:microsoft.com/office/officeart/2016/7/layout/RepeatingBendingProcessNew"/>
    <dgm:cxn modelId="{716A02BB-BFD4-2B48-B8A9-489E1C4EA057}" type="presOf" srcId="{0EE67D85-3E5C-4078-91FA-27D4730EAC8F}" destId="{A0978AEC-79A4-E04B-A820-98F1648EF083}" srcOrd="1" destOrd="0" presId="urn:microsoft.com/office/officeart/2016/7/layout/RepeatingBendingProcessNew"/>
    <dgm:cxn modelId="{E17BFDCB-AD5B-425E-9A0C-B53521F103E5}" srcId="{0B4BA4A9-F522-4EB8-B2B0-5C9A564B97DE}" destId="{CEF03506-67E9-4FCC-9F32-054F2A1BC49A}" srcOrd="0" destOrd="0" parTransId="{0FE53CBE-10C3-4F76-AF03-6D8A1616F66A}" sibTransId="{8E529858-2741-4402-A2D7-66F39535C885}"/>
    <dgm:cxn modelId="{6B809EDC-801A-B144-8A44-5495E5B629FC}" type="presOf" srcId="{8E529858-2741-4402-A2D7-66F39535C885}" destId="{26746CAF-25B0-1842-AB46-14F3899B8F92}" srcOrd="0" destOrd="0" presId="urn:microsoft.com/office/officeart/2016/7/layout/RepeatingBendingProcessNew"/>
    <dgm:cxn modelId="{939F3EE5-9E02-5741-B20F-27E42738EBFF}" srcId="{0B4BA4A9-F522-4EB8-B2B0-5C9A564B97DE}" destId="{78F440DD-ABA0-D54B-9C72-4813086F14FB}" srcOrd="5" destOrd="0" parTransId="{D39F351F-F8A3-514D-ABD9-4B11711DBFAB}" sibTransId="{D7C092B3-2D28-F746-825C-60189406D7FA}"/>
    <dgm:cxn modelId="{090D80EF-4842-5E41-9F84-301AD8779C26}" type="presOf" srcId="{261E6829-5FDD-4E48-AD77-756C437EC9BD}" destId="{DA362A08-0B51-7B43-AC79-BA0CB5F7C38D}" srcOrd="0" destOrd="0" presId="urn:microsoft.com/office/officeart/2016/7/layout/RepeatingBendingProcessNew"/>
    <dgm:cxn modelId="{86D1AAF9-0063-9340-BC3D-85AF9C620409}" type="presOf" srcId="{7F3299EB-C34F-4DC3-ABA2-5EB530BC25A6}" destId="{712CD5AC-2369-CC4F-A2CF-D8717ECE307E}" srcOrd="1" destOrd="0" presId="urn:microsoft.com/office/officeart/2016/7/layout/RepeatingBendingProcessNew"/>
    <dgm:cxn modelId="{8E18923E-31B4-1F4F-8C2B-8A59F1849CC2}" type="presParOf" srcId="{6E6FB096-0911-9749-AD88-00E201D92F8A}" destId="{38BCB68F-D4CB-0446-A9B7-D7505E843954}" srcOrd="0" destOrd="0" presId="urn:microsoft.com/office/officeart/2016/7/layout/RepeatingBendingProcessNew"/>
    <dgm:cxn modelId="{E18EE092-94BA-1240-8070-A45E6AD62EC2}" type="presParOf" srcId="{6E6FB096-0911-9749-AD88-00E201D92F8A}" destId="{26746CAF-25B0-1842-AB46-14F3899B8F92}" srcOrd="1" destOrd="0" presId="urn:microsoft.com/office/officeart/2016/7/layout/RepeatingBendingProcessNew"/>
    <dgm:cxn modelId="{E2BE8357-4BF2-4041-ABE9-A20D3A4C1FF0}" type="presParOf" srcId="{26746CAF-25B0-1842-AB46-14F3899B8F92}" destId="{BF77F02E-3702-0F48-AE9F-316964B5B3D4}" srcOrd="0" destOrd="0" presId="urn:microsoft.com/office/officeart/2016/7/layout/RepeatingBendingProcessNew"/>
    <dgm:cxn modelId="{4D935FB1-A55D-B740-9BCB-EB4B7B4F05EE}" type="presParOf" srcId="{6E6FB096-0911-9749-AD88-00E201D92F8A}" destId="{DB568AD0-1C6C-A547-B444-B749DEE20F4F}" srcOrd="2" destOrd="0" presId="urn:microsoft.com/office/officeart/2016/7/layout/RepeatingBendingProcessNew"/>
    <dgm:cxn modelId="{D000CD66-AE23-7248-A83F-4CA3A4037E0C}" type="presParOf" srcId="{6E6FB096-0911-9749-AD88-00E201D92F8A}" destId="{956DFC28-FCDB-464F-BA2E-A1BBAF398824}" srcOrd="3" destOrd="0" presId="urn:microsoft.com/office/officeart/2016/7/layout/RepeatingBendingProcessNew"/>
    <dgm:cxn modelId="{D78E0564-65E7-3F45-8B7E-B80414DCEF3E}" type="presParOf" srcId="{956DFC28-FCDB-464F-BA2E-A1BBAF398824}" destId="{A0978AEC-79A4-E04B-A820-98F1648EF083}" srcOrd="0" destOrd="0" presId="urn:microsoft.com/office/officeart/2016/7/layout/RepeatingBendingProcessNew"/>
    <dgm:cxn modelId="{C2711E43-E874-2C49-9948-6F8E4ECE985C}" type="presParOf" srcId="{6E6FB096-0911-9749-AD88-00E201D92F8A}" destId="{DA362A08-0B51-7B43-AC79-BA0CB5F7C38D}" srcOrd="4" destOrd="0" presId="urn:microsoft.com/office/officeart/2016/7/layout/RepeatingBendingProcessNew"/>
    <dgm:cxn modelId="{989C6710-EEEF-414C-AFFE-7F1860EEB6D8}" type="presParOf" srcId="{6E6FB096-0911-9749-AD88-00E201D92F8A}" destId="{E0DEAAFC-1F0E-EC4A-95AB-9FCD5F6D5ECD}" srcOrd="5" destOrd="0" presId="urn:microsoft.com/office/officeart/2016/7/layout/RepeatingBendingProcessNew"/>
    <dgm:cxn modelId="{BD603393-48F3-3D4B-BD8C-B19DC4F6641C}" type="presParOf" srcId="{E0DEAAFC-1F0E-EC4A-95AB-9FCD5F6D5ECD}" destId="{712CD5AC-2369-CC4F-A2CF-D8717ECE307E}" srcOrd="0" destOrd="0" presId="urn:microsoft.com/office/officeart/2016/7/layout/RepeatingBendingProcessNew"/>
    <dgm:cxn modelId="{B634FE01-A5A0-3544-9BFD-F141AFF5B41B}" type="presParOf" srcId="{6E6FB096-0911-9749-AD88-00E201D92F8A}" destId="{0CBC583D-6C8B-FE40-83AC-70B95954F9EE}" srcOrd="6" destOrd="0" presId="urn:microsoft.com/office/officeart/2016/7/layout/RepeatingBendingProcessNew"/>
    <dgm:cxn modelId="{C3F9E0EB-6111-5041-80EA-D69FB285E6DF}" type="presParOf" srcId="{6E6FB096-0911-9749-AD88-00E201D92F8A}" destId="{781FD70A-1503-C44D-B61F-83C2BD755D6F}" srcOrd="7" destOrd="0" presId="urn:microsoft.com/office/officeart/2016/7/layout/RepeatingBendingProcessNew"/>
    <dgm:cxn modelId="{311D1E3F-4A05-6042-8182-397D52BC5F30}" type="presParOf" srcId="{781FD70A-1503-C44D-B61F-83C2BD755D6F}" destId="{334928D2-41EE-7C48-98D8-62D0BE3F6F64}" srcOrd="0" destOrd="0" presId="urn:microsoft.com/office/officeart/2016/7/layout/RepeatingBendingProcessNew"/>
    <dgm:cxn modelId="{A16EA119-A0C5-6A4F-9642-A8FD15C0F019}" type="presParOf" srcId="{6E6FB096-0911-9749-AD88-00E201D92F8A}" destId="{CE7A6CB7-7AA5-8F49-92EB-AF54F1DE53FA}" srcOrd="8" destOrd="0" presId="urn:microsoft.com/office/officeart/2016/7/layout/RepeatingBendingProcessNew"/>
    <dgm:cxn modelId="{A015AA8E-E5EE-EF49-97C5-E2888796834B}" type="presParOf" srcId="{6E6FB096-0911-9749-AD88-00E201D92F8A}" destId="{8887D133-8C61-5D46-B888-6473670C2F17}" srcOrd="9" destOrd="0" presId="urn:microsoft.com/office/officeart/2016/7/layout/RepeatingBendingProcessNew"/>
    <dgm:cxn modelId="{25AA9276-F186-D742-950B-BDFB330D9885}" type="presParOf" srcId="{8887D133-8C61-5D46-B888-6473670C2F17}" destId="{46ABFF9A-2273-2F4D-A611-75A655370593}" srcOrd="0" destOrd="0" presId="urn:microsoft.com/office/officeart/2016/7/layout/RepeatingBendingProcessNew"/>
    <dgm:cxn modelId="{DCA99527-4B2F-6747-930B-DADC78081ABD}" type="presParOf" srcId="{6E6FB096-0911-9749-AD88-00E201D92F8A}" destId="{017E0B0F-E0F8-D447-B2D6-9ABF54BC563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048EAC-8F29-46D5-824B-D338286DCC7E}" type="doc">
      <dgm:prSet loTypeId="urn:microsoft.com/office/officeart/2005/8/layout/vProcess5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353DBB5-ED0D-44BB-9229-097D66E64FA4}">
      <dgm:prSet custT="1"/>
      <dgm:spPr/>
      <dgm:t>
        <a:bodyPr/>
        <a:lstStyle/>
        <a:p>
          <a:r>
            <a:rPr lang="en-US" sz="2400" u="sng" dirty="0"/>
            <a:t>7- Courtly Love </a:t>
          </a:r>
        </a:p>
      </dgm:t>
    </dgm:pt>
    <dgm:pt modelId="{AB034406-C178-4F99-A7A0-8710158C6DC2}" type="parTrans" cxnId="{A9D78BF8-CB82-450A-9841-3DEB8A60054C}">
      <dgm:prSet/>
      <dgm:spPr/>
      <dgm:t>
        <a:bodyPr/>
        <a:lstStyle/>
        <a:p>
          <a:endParaRPr lang="en-US"/>
        </a:p>
      </dgm:t>
    </dgm:pt>
    <dgm:pt modelId="{5F7EEA32-E13E-486D-98BF-62BD511BFA48}" type="sibTrans" cxnId="{A9D78BF8-CB82-450A-9841-3DEB8A60054C}">
      <dgm:prSet/>
      <dgm:spPr/>
      <dgm:t>
        <a:bodyPr/>
        <a:lstStyle/>
        <a:p>
          <a:endParaRPr lang="en-US"/>
        </a:p>
      </dgm:t>
    </dgm:pt>
    <dgm:pt modelId="{408B6BCF-38F2-424C-97F3-062BADC29352}">
      <dgm:prSet custT="1"/>
      <dgm:spPr/>
      <dgm:t>
        <a:bodyPr/>
        <a:lstStyle/>
        <a:p>
          <a:r>
            <a:rPr lang="en-US" sz="2400" dirty="0"/>
            <a:t>Courtly love placed the lady on a pedestal </a:t>
          </a:r>
        </a:p>
      </dgm:t>
    </dgm:pt>
    <dgm:pt modelId="{FD8C439E-EA9E-495F-BCCE-5F9F74B6CCD8}" type="parTrans" cxnId="{8B492BFB-B506-4236-ACFE-5A23A6B2E443}">
      <dgm:prSet/>
      <dgm:spPr/>
      <dgm:t>
        <a:bodyPr/>
        <a:lstStyle/>
        <a:p>
          <a:endParaRPr lang="en-US"/>
        </a:p>
      </dgm:t>
    </dgm:pt>
    <dgm:pt modelId="{463EA08A-12A0-4379-A1C3-F9BBE760B790}" type="sibTrans" cxnId="{8B492BFB-B506-4236-ACFE-5A23A6B2E443}">
      <dgm:prSet/>
      <dgm:spPr/>
      <dgm:t>
        <a:bodyPr/>
        <a:lstStyle/>
        <a:p>
          <a:endParaRPr lang="en-US"/>
        </a:p>
      </dgm:t>
    </dgm:pt>
    <dgm:pt modelId="{C62DA78C-60D6-4263-B8FA-CA6B4488CDB5}">
      <dgm:prSet custT="1"/>
      <dgm:spPr/>
      <dgm:t>
        <a:bodyPr/>
        <a:lstStyle/>
        <a:p>
          <a:r>
            <a:rPr lang="en-US" sz="2400" dirty="0"/>
            <a:t>She was the epitome of splendor, beauty and goodness.</a:t>
          </a:r>
        </a:p>
        <a:p>
          <a:r>
            <a:rPr lang="en-US" sz="2400" dirty="0"/>
            <a:t>A knight should be chivalrous enough to love her, without crossing the boundaries into a sexual relation</a:t>
          </a:r>
        </a:p>
      </dgm:t>
    </dgm:pt>
    <dgm:pt modelId="{2FEA0634-844C-4A9D-8969-09DECE128585}" type="parTrans" cxnId="{FA0132B9-560A-47DF-AF77-3FA5BC8B92E3}">
      <dgm:prSet/>
      <dgm:spPr/>
      <dgm:t>
        <a:bodyPr/>
        <a:lstStyle/>
        <a:p>
          <a:endParaRPr lang="en-US"/>
        </a:p>
      </dgm:t>
    </dgm:pt>
    <dgm:pt modelId="{0321BEBC-F69C-499D-855D-6FDDBCFCE856}" type="sibTrans" cxnId="{FA0132B9-560A-47DF-AF77-3FA5BC8B92E3}">
      <dgm:prSet/>
      <dgm:spPr/>
      <dgm:t>
        <a:bodyPr/>
        <a:lstStyle/>
        <a:p>
          <a:endParaRPr lang="en-US"/>
        </a:p>
      </dgm:t>
    </dgm:pt>
    <dgm:pt modelId="{1F7605F9-CA85-8340-B1D5-2AFDC55DF017}" type="pres">
      <dgm:prSet presAssocID="{CC048EAC-8F29-46D5-824B-D338286DCC7E}" presName="outerComposite" presStyleCnt="0">
        <dgm:presLayoutVars>
          <dgm:chMax val="5"/>
          <dgm:dir/>
          <dgm:resizeHandles val="exact"/>
        </dgm:presLayoutVars>
      </dgm:prSet>
      <dgm:spPr/>
    </dgm:pt>
    <dgm:pt modelId="{B9B6EB1B-CF25-3E4D-B858-25F69F724769}" type="pres">
      <dgm:prSet presAssocID="{CC048EAC-8F29-46D5-824B-D338286DCC7E}" presName="dummyMaxCanvas" presStyleCnt="0">
        <dgm:presLayoutVars/>
      </dgm:prSet>
      <dgm:spPr/>
    </dgm:pt>
    <dgm:pt modelId="{67768512-18F7-5E4A-9958-32C80CA239EF}" type="pres">
      <dgm:prSet presAssocID="{CC048EAC-8F29-46D5-824B-D338286DCC7E}" presName="ThreeNodes_1" presStyleLbl="node1" presStyleIdx="0" presStyleCnt="3" custScaleY="36410" custLinFactNeighborX="2220" custLinFactNeighborY="-332">
        <dgm:presLayoutVars>
          <dgm:bulletEnabled val="1"/>
        </dgm:presLayoutVars>
      </dgm:prSet>
      <dgm:spPr/>
    </dgm:pt>
    <dgm:pt modelId="{4AD71120-61EA-DC41-A67B-C928409A8DF2}" type="pres">
      <dgm:prSet presAssocID="{CC048EAC-8F29-46D5-824B-D338286DCC7E}" presName="ThreeNodes_2" presStyleLbl="node1" presStyleIdx="1" presStyleCnt="3" custScaleY="65135" custLinFactNeighborX="-62" custLinFactNeighborY="-50755">
        <dgm:presLayoutVars>
          <dgm:bulletEnabled val="1"/>
        </dgm:presLayoutVars>
      </dgm:prSet>
      <dgm:spPr/>
    </dgm:pt>
    <dgm:pt modelId="{5F774644-53E2-6F49-A6D2-972CB91BF92E}" type="pres">
      <dgm:prSet presAssocID="{CC048EAC-8F29-46D5-824B-D338286DCC7E}" presName="ThreeNodes_3" presStyleLbl="node1" presStyleIdx="2" presStyleCnt="3" custScaleY="169072" custLinFactNeighborX="719" custLinFactNeighborY="-43872">
        <dgm:presLayoutVars>
          <dgm:bulletEnabled val="1"/>
        </dgm:presLayoutVars>
      </dgm:prSet>
      <dgm:spPr/>
    </dgm:pt>
    <dgm:pt modelId="{C0196389-2FDC-5F4A-B688-9C4634C8AF3D}" type="pres">
      <dgm:prSet presAssocID="{CC048EAC-8F29-46D5-824B-D338286DCC7E}" presName="ThreeConn_1-2" presStyleLbl="fgAccFollowNode1" presStyleIdx="0" presStyleCnt="2" custLinFactNeighborX="-1158" custLinFactNeighborY="-33817">
        <dgm:presLayoutVars>
          <dgm:bulletEnabled val="1"/>
        </dgm:presLayoutVars>
      </dgm:prSet>
      <dgm:spPr/>
    </dgm:pt>
    <dgm:pt modelId="{9E11D2C7-5FD6-754A-8D79-CD68DCE6FE02}" type="pres">
      <dgm:prSet presAssocID="{CC048EAC-8F29-46D5-824B-D338286DCC7E}" presName="ThreeConn_2-3" presStyleLbl="fgAccFollowNode1" presStyleIdx="1" presStyleCnt="2" custLinFactNeighborX="4045" custLinFactNeighborY="-69623">
        <dgm:presLayoutVars>
          <dgm:bulletEnabled val="1"/>
        </dgm:presLayoutVars>
      </dgm:prSet>
      <dgm:spPr/>
    </dgm:pt>
    <dgm:pt modelId="{22F57F11-39C0-2C45-B180-A2C403DA6B99}" type="pres">
      <dgm:prSet presAssocID="{CC048EAC-8F29-46D5-824B-D338286DCC7E}" presName="ThreeNodes_1_text" presStyleLbl="node1" presStyleIdx="2" presStyleCnt="3">
        <dgm:presLayoutVars>
          <dgm:bulletEnabled val="1"/>
        </dgm:presLayoutVars>
      </dgm:prSet>
      <dgm:spPr/>
    </dgm:pt>
    <dgm:pt modelId="{A371994E-9D06-1A43-A7DF-794E3977E254}" type="pres">
      <dgm:prSet presAssocID="{CC048EAC-8F29-46D5-824B-D338286DCC7E}" presName="ThreeNodes_2_text" presStyleLbl="node1" presStyleIdx="2" presStyleCnt="3">
        <dgm:presLayoutVars>
          <dgm:bulletEnabled val="1"/>
        </dgm:presLayoutVars>
      </dgm:prSet>
      <dgm:spPr/>
    </dgm:pt>
    <dgm:pt modelId="{FBA0AD76-A433-154D-BD2B-9AC251149E3F}" type="pres">
      <dgm:prSet presAssocID="{CC048EAC-8F29-46D5-824B-D338286DCC7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9B5D102-FFF9-4946-8200-13340386E6FC}" type="presOf" srcId="{463EA08A-12A0-4379-A1C3-F9BBE760B790}" destId="{9E11D2C7-5FD6-754A-8D79-CD68DCE6FE02}" srcOrd="0" destOrd="0" presId="urn:microsoft.com/office/officeart/2005/8/layout/vProcess5"/>
    <dgm:cxn modelId="{22C0E347-1705-924C-A487-4DE056074EC2}" type="presOf" srcId="{408B6BCF-38F2-424C-97F3-062BADC29352}" destId="{A371994E-9D06-1A43-A7DF-794E3977E254}" srcOrd="1" destOrd="0" presId="urn:microsoft.com/office/officeart/2005/8/layout/vProcess5"/>
    <dgm:cxn modelId="{45CA7C69-6DD2-A14A-9C4C-5F1179D03841}" type="presOf" srcId="{D353DBB5-ED0D-44BB-9229-097D66E64FA4}" destId="{67768512-18F7-5E4A-9958-32C80CA239EF}" srcOrd="0" destOrd="0" presId="urn:microsoft.com/office/officeart/2005/8/layout/vProcess5"/>
    <dgm:cxn modelId="{9712CB80-B2F5-094F-B6FB-B8194C5B5CD7}" type="presOf" srcId="{C62DA78C-60D6-4263-B8FA-CA6B4488CDB5}" destId="{5F774644-53E2-6F49-A6D2-972CB91BF92E}" srcOrd="0" destOrd="0" presId="urn:microsoft.com/office/officeart/2005/8/layout/vProcess5"/>
    <dgm:cxn modelId="{F4B735A7-EBB0-6A4D-BC18-B838FDAC6E5D}" type="presOf" srcId="{CC048EAC-8F29-46D5-824B-D338286DCC7E}" destId="{1F7605F9-CA85-8340-B1D5-2AFDC55DF017}" srcOrd="0" destOrd="0" presId="urn:microsoft.com/office/officeart/2005/8/layout/vProcess5"/>
    <dgm:cxn modelId="{C86AB0AA-C32F-D249-9D81-4468552F3C5E}" type="presOf" srcId="{5F7EEA32-E13E-486D-98BF-62BD511BFA48}" destId="{C0196389-2FDC-5F4A-B688-9C4634C8AF3D}" srcOrd="0" destOrd="0" presId="urn:microsoft.com/office/officeart/2005/8/layout/vProcess5"/>
    <dgm:cxn modelId="{FA0132B9-560A-47DF-AF77-3FA5BC8B92E3}" srcId="{CC048EAC-8F29-46D5-824B-D338286DCC7E}" destId="{C62DA78C-60D6-4263-B8FA-CA6B4488CDB5}" srcOrd="2" destOrd="0" parTransId="{2FEA0634-844C-4A9D-8969-09DECE128585}" sibTransId="{0321BEBC-F69C-499D-855D-6FDDBCFCE856}"/>
    <dgm:cxn modelId="{14473ACA-AD27-CC4E-AD5A-B364A4727306}" type="presOf" srcId="{C62DA78C-60D6-4263-B8FA-CA6B4488CDB5}" destId="{FBA0AD76-A433-154D-BD2B-9AC251149E3F}" srcOrd="1" destOrd="0" presId="urn:microsoft.com/office/officeart/2005/8/layout/vProcess5"/>
    <dgm:cxn modelId="{8AE493CB-F854-6E4C-A529-E31AFA12D030}" type="presOf" srcId="{408B6BCF-38F2-424C-97F3-062BADC29352}" destId="{4AD71120-61EA-DC41-A67B-C928409A8DF2}" srcOrd="0" destOrd="0" presId="urn:microsoft.com/office/officeart/2005/8/layout/vProcess5"/>
    <dgm:cxn modelId="{A9D78BF8-CB82-450A-9841-3DEB8A60054C}" srcId="{CC048EAC-8F29-46D5-824B-D338286DCC7E}" destId="{D353DBB5-ED0D-44BB-9229-097D66E64FA4}" srcOrd="0" destOrd="0" parTransId="{AB034406-C178-4F99-A7A0-8710158C6DC2}" sibTransId="{5F7EEA32-E13E-486D-98BF-62BD511BFA48}"/>
    <dgm:cxn modelId="{D68518FA-EBD7-ED44-AB01-0B3471E063AF}" type="presOf" srcId="{D353DBB5-ED0D-44BB-9229-097D66E64FA4}" destId="{22F57F11-39C0-2C45-B180-A2C403DA6B99}" srcOrd="1" destOrd="0" presId="urn:microsoft.com/office/officeart/2005/8/layout/vProcess5"/>
    <dgm:cxn modelId="{8B492BFB-B506-4236-ACFE-5A23A6B2E443}" srcId="{CC048EAC-8F29-46D5-824B-D338286DCC7E}" destId="{408B6BCF-38F2-424C-97F3-062BADC29352}" srcOrd="1" destOrd="0" parTransId="{FD8C439E-EA9E-495F-BCCE-5F9F74B6CCD8}" sibTransId="{463EA08A-12A0-4379-A1C3-F9BBE760B790}"/>
    <dgm:cxn modelId="{2A21290D-F72A-4A4F-9B32-681625FF824A}" type="presParOf" srcId="{1F7605F9-CA85-8340-B1D5-2AFDC55DF017}" destId="{B9B6EB1B-CF25-3E4D-B858-25F69F724769}" srcOrd="0" destOrd="0" presId="urn:microsoft.com/office/officeart/2005/8/layout/vProcess5"/>
    <dgm:cxn modelId="{C0558C7B-FAA9-CE43-958B-F6E7E8975581}" type="presParOf" srcId="{1F7605F9-CA85-8340-B1D5-2AFDC55DF017}" destId="{67768512-18F7-5E4A-9958-32C80CA239EF}" srcOrd="1" destOrd="0" presId="urn:microsoft.com/office/officeart/2005/8/layout/vProcess5"/>
    <dgm:cxn modelId="{7E95EDF3-D8C0-B948-951D-BC4817ABCC13}" type="presParOf" srcId="{1F7605F9-CA85-8340-B1D5-2AFDC55DF017}" destId="{4AD71120-61EA-DC41-A67B-C928409A8DF2}" srcOrd="2" destOrd="0" presId="urn:microsoft.com/office/officeart/2005/8/layout/vProcess5"/>
    <dgm:cxn modelId="{F5D63F34-B759-D742-A1BC-2CBCE25C9867}" type="presParOf" srcId="{1F7605F9-CA85-8340-B1D5-2AFDC55DF017}" destId="{5F774644-53E2-6F49-A6D2-972CB91BF92E}" srcOrd="3" destOrd="0" presId="urn:microsoft.com/office/officeart/2005/8/layout/vProcess5"/>
    <dgm:cxn modelId="{4FB4443F-A6C9-3546-9383-07691AB8C22E}" type="presParOf" srcId="{1F7605F9-CA85-8340-B1D5-2AFDC55DF017}" destId="{C0196389-2FDC-5F4A-B688-9C4634C8AF3D}" srcOrd="4" destOrd="0" presId="urn:microsoft.com/office/officeart/2005/8/layout/vProcess5"/>
    <dgm:cxn modelId="{4B4D7EE3-65C4-BA4A-9746-D2A2C4B78D85}" type="presParOf" srcId="{1F7605F9-CA85-8340-B1D5-2AFDC55DF017}" destId="{9E11D2C7-5FD6-754A-8D79-CD68DCE6FE02}" srcOrd="5" destOrd="0" presId="urn:microsoft.com/office/officeart/2005/8/layout/vProcess5"/>
    <dgm:cxn modelId="{6C4EB81F-0424-5248-87BD-232066B727E1}" type="presParOf" srcId="{1F7605F9-CA85-8340-B1D5-2AFDC55DF017}" destId="{22F57F11-39C0-2C45-B180-A2C403DA6B99}" srcOrd="6" destOrd="0" presId="urn:microsoft.com/office/officeart/2005/8/layout/vProcess5"/>
    <dgm:cxn modelId="{7A7A5124-F769-7643-9F9E-0D7601D3BD41}" type="presParOf" srcId="{1F7605F9-CA85-8340-B1D5-2AFDC55DF017}" destId="{A371994E-9D06-1A43-A7DF-794E3977E254}" srcOrd="7" destOrd="0" presId="urn:microsoft.com/office/officeart/2005/8/layout/vProcess5"/>
    <dgm:cxn modelId="{5C9A13F5-CC60-4A42-AE1C-B30CDDDDCBB1}" type="presParOf" srcId="{1F7605F9-CA85-8340-B1D5-2AFDC55DF017}" destId="{FBA0AD76-A433-154D-BD2B-9AC251149E3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A17851-2808-4A4C-BCCD-61DD6C4DCFAF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9D3B90C-0350-4BD0-8E2E-4F14735AB93A}">
      <dgm:prSet/>
      <dgm:spPr/>
      <dgm:t>
        <a:bodyPr/>
        <a:lstStyle/>
        <a:p>
          <a:r>
            <a:rPr lang="en-US" dirty="0"/>
            <a:t>1. Stock characters</a:t>
          </a:r>
        </a:p>
      </dgm:t>
    </dgm:pt>
    <dgm:pt modelId="{D74DF286-3F5F-4DFB-AC9A-041C6652D81B}" type="parTrans" cxnId="{C24017DA-4888-4D50-8E56-8F923021556D}">
      <dgm:prSet/>
      <dgm:spPr/>
      <dgm:t>
        <a:bodyPr/>
        <a:lstStyle/>
        <a:p>
          <a:endParaRPr lang="en-US"/>
        </a:p>
      </dgm:t>
    </dgm:pt>
    <dgm:pt modelId="{0D377866-D118-472F-85CB-19C500D93512}" type="sibTrans" cxnId="{C24017DA-4888-4D50-8E56-8F923021556D}">
      <dgm:prSet/>
      <dgm:spPr/>
      <dgm:t>
        <a:bodyPr/>
        <a:lstStyle/>
        <a:p>
          <a:endParaRPr lang="en-US"/>
        </a:p>
      </dgm:t>
    </dgm:pt>
    <dgm:pt modelId="{14B42CCD-F2C6-41CE-903E-5513DED7E75F}">
      <dgm:prSet/>
      <dgm:spPr/>
      <dgm:t>
        <a:bodyPr/>
        <a:lstStyle/>
        <a:p>
          <a:r>
            <a:rPr lang="en-US" dirty="0">
              <a:solidFill>
                <a:srgbClr val="7030A0"/>
              </a:solidFill>
            </a:rPr>
            <a:t>A Knight – An endangered lady- A monstrous challenger</a:t>
          </a:r>
        </a:p>
      </dgm:t>
    </dgm:pt>
    <dgm:pt modelId="{3998D279-2DE0-42F9-A0A4-B9665B586D2F}" type="parTrans" cxnId="{E512B937-D3AF-4EE2-8B9D-D6B9FB81D2EF}">
      <dgm:prSet/>
      <dgm:spPr/>
      <dgm:t>
        <a:bodyPr/>
        <a:lstStyle/>
        <a:p>
          <a:endParaRPr lang="en-US"/>
        </a:p>
      </dgm:t>
    </dgm:pt>
    <dgm:pt modelId="{B6DEFE31-9418-46A2-B434-9C656DE099E0}" type="sibTrans" cxnId="{E512B937-D3AF-4EE2-8B9D-D6B9FB81D2EF}">
      <dgm:prSet/>
      <dgm:spPr/>
      <dgm:t>
        <a:bodyPr/>
        <a:lstStyle/>
        <a:p>
          <a:endParaRPr lang="en-US"/>
        </a:p>
      </dgm:t>
    </dgm:pt>
    <dgm:pt modelId="{2A687FA8-6F70-443C-BD69-06639DD1B699}">
      <dgm:prSet/>
      <dgm:spPr/>
      <dgm:t>
        <a:bodyPr/>
        <a:lstStyle/>
        <a:p>
          <a:r>
            <a:rPr lang="en-US"/>
            <a:t>2. Repeated Plot</a:t>
          </a:r>
        </a:p>
      </dgm:t>
    </dgm:pt>
    <dgm:pt modelId="{589CA01E-7DC8-4817-967F-235C4C6C052B}" type="parTrans" cxnId="{3B8C0658-3896-4692-B40E-F2D8170D8379}">
      <dgm:prSet/>
      <dgm:spPr/>
      <dgm:t>
        <a:bodyPr/>
        <a:lstStyle/>
        <a:p>
          <a:endParaRPr lang="en-US"/>
        </a:p>
      </dgm:t>
    </dgm:pt>
    <dgm:pt modelId="{D4F15013-6172-4F29-A26F-8BA2744A6954}" type="sibTrans" cxnId="{3B8C0658-3896-4692-B40E-F2D8170D8379}">
      <dgm:prSet/>
      <dgm:spPr/>
      <dgm:t>
        <a:bodyPr/>
        <a:lstStyle/>
        <a:p>
          <a:endParaRPr lang="en-US"/>
        </a:p>
      </dgm:t>
    </dgm:pt>
    <dgm:pt modelId="{86115BDB-E67D-4886-860B-4A939AFA50E4}">
      <dgm:prSet/>
      <dgm:spPr/>
      <dgm:t>
        <a:bodyPr/>
        <a:lstStyle/>
        <a:p>
          <a:r>
            <a:rPr lang="en-US" dirty="0">
              <a:solidFill>
                <a:srgbClr val="7030A0"/>
              </a:solidFill>
            </a:rPr>
            <a:t>Journey- supernatural elements- joyous return- celebration</a:t>
          </a:r>
        </a:p>
      </dgm:t>
    </dgm:pt>
    <dgm:pt modelId="{C1F9D364-608C-4CE9-8358-39EA6A54AA32}" type="parTrans" cxnId="{13447ABE-4687-4F46-9F49-AB6D648A537F}">
      <dgm:prSet/>
      <dgm:spPr/>
      <dgm:t>
        <a:bodyPr/>
        <a:lstStyle/>
        <a:p>
          <a:endParaRPr lang="en-US"/>
        </a:p>
      </dgm:t>
    </dgm:pt>
    <dgm:pt modelId="{3658EDF9-E669-4E64-989E-8352A4E1E5AA}" type="sibTrans" cxnId="{13447ABE-4687-4F46-9F49-AB6D648A537F}">
      <dgm:prSet/>
      <dgm:spPr/>
      <dgm:t>
        <a:bodyPr/>
        <a:lstStyle/>
        <a:p>
          <a:endParaRPr lang="en-US"/>
        </a:p>
      </dgm:t>
    </dgm:pt>
    <dgm:pt modelId="{B9029FC2-3F86-45D7-93E3-A0B16C84348F}">
      <dgm:prSet/>
      <dgm:spPr/>
      <dgm:t>
        <a:bodyPr/>
        <a:lstStyle/>
        <a:p>
          <a:r>
            <a:rPr lang="en-US" dirty="0"/>
            <a:t>3. Identifiable motifs</a:t>
          </a:r>
        </a:p>
      </dgm:t>
    </dgm:pt>
    <dgm:pt modelId="{357A78FA-BD5E-4027-8AEF-563CA5B5294B}" type="parTrans" cxnId="{16105C84-ADCF-42A7-990C-ADF9B953463B}">
      <dgm:prSet/>
      <dgm:spPr/>
      <dgm:t>
        <a:bodyPr/>
        <a:lstStyle/>
        <a:p>
          <a:endParaRPr lang="en-US"/>
        </a:p>
      </dgm:t>
    </dgm:pt>
    <dgm:pt modelId="{C1345C2D-E10F-47F0-9F79-55FE518D876F}" type="sibTrans" cxnId="{16105C84-ADCF-42A7-990C-ADF9B953463B}">
      <dgm:prSet/>
      <dgm:spPr/>
      <dgm:t>
        <a:bodyPr/>
        <a:lstStyle/>
        <a:p>
          <a:endParaRPr lang="en-US"/>
        </a:p>
      </dgm:t>
    </dgm:pt>
    <dgm:pt modelId="{0757F6EF-839C-4F5F-9465-6A25E216BC2E}">
      <dgm:prSet/>
      <dgm:spPr/>
      <dgm:t>
        <a:bodyPr/>
        <a:lstStyle/>
        <a:p>
          <a:r>
            <a:rPr lang="en-US" dirty="0"/>
            <a:t>4. Conventional phrases (Chism 57)</a:t>
          </a:r>
        </a:p>
      </dgm:t>
    </dgm:pt>
    <dgm:pt modelId="{0B1F1213-BB4B-44FD-AE5C-73B889FA6B6D}" type="parTrans" cxnId="{56320F26-1780-40DA-894F-B6F17D1B4066}">
      <dgm:prSet/>
      <dgm:spPr/>
      <dgm:t>
        <a:bodyPr/>
        <a:lstStyle/>
        <a:p>
          <a:endParaRPr lang="en-US"/>
        </a:p>
      </dgm:t>
    </dgm:pt>
    <dgm:pt modelId="{55160A16-ED8F-4B66-ABDB-FEA7EBB6CD14}" type="sibTrans" cxnId="{56320F26-1780-40DA-894F-B6F17D1B4066}">
      <dgm:prSet/>
      <dgm:spPr/>
      <dgm:t>
        <a:bodyPr/>
        <a:lstStyle/>
        <a:p>
          <a:endParaRPr lang="en-US"/>
        </a:p>
      </dgm:t>
    </dgm:pt>
    <dgm:pt modelId="{238972F8-9DA0-504F-992C-812DE66D979E}" type="pres">
      <dgm:prSet presAssocID="{82A17851-2808-4A4C-BCCD-61DD6C4DCFAF}" presName="vert0" presStyleCnt="0">
        <dgm:presLayoutVars>
          <dgm:dir/>
          <dgm:animOne val="branch"/>
          <dgm:animLvl val="lvl"/>
        </dgm:presLayoutVars>
      </dgm:prSet>
      <dgm:spPr/>
    </dgm:pt>
    <dgm:pt modelId="{800A3F0F-7776-8549-91EB-C31665577B54}" type="pres">
      <dgm:prSet presAssocID="{29D3B90C-0350-4BD0-8E2E-4F14735AB93A}" presName="thickLine" presStyleLbl="alignNode1" presStyleIdx="0" presStyleCnt="6"/>
      <dgm:spPr/>
    </dgm:pt>
    <dgm:pt modelId="{7ACE9E55-AA59-2243-ACFD-361E42DAAC31}" type="pres">
      <dgm:prSet presAssocID="{29D3B90C-0350-4BD0-8E2E-4F14735AB93A}" presName="horz1" presStyleCnt="0"/>
      <dgm:spPr/>
    </dgm:pt>
    <dgm:pt modelId="{9B33DE62-E79F-4946-99BD-07C5668037FA}" type="pres">
      <dgm:prSet presAssocID="{29D3B90C-0350-4BD0-8E2E-4F14735AB93A}" presName="tx1" presStyleLbl="revTx" presStyleIdx="0" presStyleCnt="6"/>
      <dgm:spPr/>
    </dgm:pt>
    <dgm:pt modelId="{5967DC81-5C07-7F4F-BC8C-DAEE5E196305}" type="pres">
      <dgm:prSet presAssocID="{29D3B90C-0350-4BD0-8E2E-4F14735AB93A}" presName="vert1" presStyleCnt="0"/>
      <dgm:spPr/>
    </dgm:pt>
    <dgm:pt modelId="{E86BB863-5D4F-4049-A496-27FE48560C61}" type="pres">
      <dgm:prSet presAssocID="{14B42CCD-F2C6-41CE-903E-5513DED7E75F}" presName="thickLine" presStyleLbl="alignNode1" presStyleIdx="1" presStyleCnt="6"/>
      <dgm:spPr/>
    </dgm:pt>
    <dgm:pt modelId="{EB7A746F-E65C-C84D-8CF0-4A39360896B8}" type="pres">
      <dgm:prSet presAssocID="{14B42CCD-F2C6-41CE-903E-5513DED7E75F}" presName="horz1" presStyleCnt="0"/>
      <dgm:spPr/>
    </dgm:pt>
    <dgm:pt modelId="{FB421216-A02B-9940-92C8-381285CE2E50}" type="pres">
      <dgm:prSet presAssocID="{14B42CCD-F2C6-41CE-903E-5513DED7E75F}" presName="tx1" presStyleLbl="revTx" presStyleIdx="1" presStyleCnt="6"/>
      <dgm:spPr/>
    </dgm:pt>
    <dgm:pt modelId="{9697C2C2-9948-B14C-92A7-38B7E3C4F48D}" type="pres">
      <dgm:prSet presAssocID="{14B42CCD-F2C6-41CE-903E-5513DED7E75F}" presName="vert1" presStyleCnt="0"/>
      <dgm:spPr/>
    </dgm:pt>
    <dgm:pt modelId="{2590793E-8C16-B540-84D0-40BD3AC7FE6B}" type="pres">
      <dgm:prSet presAssocID="{2A687FA8-6F70-443C-BD69-06639DD1B699}" presName="thickLine" presStyleLbl="alignNode1" presStyleIdx="2" presStyleCnt="6"/>
      <dgm:spPr/>
    </dgm:pt>
    <dgm:pt modelId="{E62C355B-1DAD-3B4E-A966-41EBBF5CB2AF}" type="pres">
      <dgm:prSet presAssocID="{2A687FA8-6F70-443C-BD69-06639DD1B699}" presName="horz1" presStyleCnt="0"/>
      <dgm:spPr/>
    </dgm:pt>
    <dgm:pt modelId="{D62410BF-129D-C941-AF8F-81417AC64EAE}" type="pres">
      <dgm:prSet presAssocID="{2A687FA8-6F70-443C-BD69-06639DD1B699}" presName="tx1" presStyleLbl="revTx" presStyleIdx="2" presStyleCnt="6"/>
      <dgm:spPr/>
    </dgm:pt>
    <dgm:pt modelId="{B43FF5BE-042F-454C-9DEB-F95220BA6B5B}" type="pres">
      <dgm:prSet presAssocID="{2A687FA8-6F70-443C-BD69-06639DD1B699}" presName="vert1" presStyleCnt="0"/>
      <dgm:spPr/>
    </dgm:pt>
    <dgm:pt modelId="{B382BEFA-B196-A948-930F-8681FEFB2BF4}" type="pres">
      <dgm:prSet presAssocID="{86115BDB-E67D-4886-860B-4A939AFA50E4}" presName="thickLine" presStyleLbl="alignNode1" presStyleIdx="3" presStyleCnt="6"/>
      <dgm:spPr/>
    </dgm:pt>
    <dgm:pt modelId="{AA2D6342-94E4-A047-AF85-D5CAD0B86639}" type="pres">
      <dgm:prSet presAssocID="{86115BDB-E67D-4886-860B-4A939AFA50E4}" presName="horz1" presStyleCnt="0"/>
      <dgm:spPr/>
    </dgm:pt>
    <dgm:pt modelId="{C67E6511-BCFF-AD41-A2AD-1B94D47AB948}" type="pres">
      <dgm:prSet presAssocID="{86115BDB-E67D-4886-860B-4A939AFA50E4}" presName="tx1" presStyleLbl="revTx" presStyleIdx="3" presStyleCnt="6"/>
      <dgm:spPr/>
    </dgm:pt>
    <dgm:pt modelId="{D2AF1D81-C0E5-9E4B-B463-DBFECD72ACEF}" type="pres">
      <dgm:prSet presAssocID="{86115BDB-E67D-4886-860B-4A939AFA50E4}" presName="vert1" presStyleCnt="0"/>
      <dgm:spPr/>
    </dgm:pt>
    <dgm:pt modelId="{64DE3D32-BE0A-3B4D-AC0F-97E68BADC806}" type="pres">
      <dgm:prSet presAssocID="{B9029FC2-3F86-45D7-93E3-A0B16C84348F}" presName="thickLine" presStyleLbl="alignNode1" presStyleIdx="4" presStyleCnt="6"/>
      <dgm:spPr/>
    </dgm:pt>
    <dgm:pt modelId="{D556B035-5ECB-4144-A7C8-ABC384FC3AB3}" type="pres">
      <dgm:prSet presAssocID="{B9029FC2-3F86-45D7-93E3-A0B16C84348F}" presName="horz1" presStyleCnt="0"/>
      <dgm:spPr/>
    </dgm:pt>
    <dgm:pt modelId="{501ADF05-662D-DE43-AB24-2410A32C94F1}" type="pres">
      <dgm:prSet presAssocID="{B9029FC2-3F86-45D7-93E3-A0B16C84348F}" presName="tx1" presStyleLbl="revTx" presStyleIdx="4" presStyleCnt="6"/>
      <dgm:spPr/>
    </dgm:pt>
    <dgm:pt modelId="{5B86A6CD-78CA-7C4C-AE84-7057DB77B42E}" type="pres">
      <dgm:prSet presAssocID="{B9029FC2-3F86-45D7-93E3-A0B16C84348F}" presName="vert1" presStyleCnt="0"/>
      <dgm:spPr/>
    </dgm:pt>
    <dgm:pt modelId="{48D60DA1-1E9B-9041-9E2C-2B2291595C94}" type="pres">
      <dgm:prSet presAssocID="{0757F6EF-839C-4F5F-9465-6A25E216BC2E}" presName="thickLine" presStyleLbl="alignNode1" presStyleIdx="5" presStyleCnt="6"/>
      <dgm:spPr/>
    </dgm:pt>
    <dgm:pt modelId="{726F3E01-085A-FF49-94C5-0101832F8980}" type="pres">
      <dgm:prSet presAssocID="{0757F6EF-839C-4F5F-9465-6A25E216BC2E}" presName="horz1" presStyleCnt="0"/>
      <dgm:spPr/>
    </dgm:pt>
    <dgm:pt modelId="{6BD77180-E8E3-1543-9935-0840C5240465}" type="pres">
      <dgm:prSet presAssocID="{0757F6EF-839C-4F5F-9465-6A25E216BC2E}" presName="tx1" presStyleLbl="revTx" presStyleIdx="5" presStyleCnt="6"/>
      <dgm:spPr/>
    </dgm:pt>
    <dgm:pt modelId="{145B3780-0264-AD4E-842E-8D528DC962AF}" type="pres">
      <dgm:prSet presAssocID="{0757F6EF-839C-4F5F-9465-6A25E216BC2E}" presName="vert1" presStyleCnt="0"/>
      <dgm:spPr/>
    </dgm:pt>
  </dgm:ptLst>
  <dgm:cxnLst>
    <dgm:cxn modelId="{3C4D8D0D-63B2-F54E-BB2B-3715316081FC}" type="presOf" srcId="{0757F6EF-839C-4F5F-9465-6A25E216BC2E}" destId="{6BD77180-E8E3-1543-9935-0840C5240465}" srcOrd="0" destOrd="0" presId="urn:microsoft.com/office/officeart/2008/layout/LinedList"/>
    <dgm:cxn modelId="{CA0E7F0F-8D3E-124E-A29A-F0EDC4D6A4A2}" type="presOf" srcId="{B9029FC2-3F86-45D7-93E3-A0B16C84348F}" destId="{501ADF05-662D-DE43-AB24-2410A32C94F1}" srcOrd="0" destOrd="0" presId="urn:microsoft.com/office/officeart/2008/layout/LinedList"/>
    <dgm:cxn modelId="{8820A321-DF15-6846-92EC-1E90BA35D440}" type="presOf" srcId="{2A687FA8-6F70-443C-BD69-06639DD1B699}" destId="{D62410BF-129D-C941-AF8F-81417AC64EAE}" srcOrd="0" destOrd="0" presId="urn:microsoft.com/office/officeart/2008/layout/LinedList"/>
    <dgm:cxn modelId="{56320F26-1780-40DA-894F-B6F17D1B4066}" srcId="{82A17851-2808-4A4C-BCCD-61DD6C4DCFAF}" destId="{0757F6EF-839C-4F5F-9465-6A25E216BC2E}" srcOrd="5" destOrd="0" parTransId="{0B1F1213-BB4B-44FD-AE5C-73B889FA6B6D}" sibTransId="{55160A16-ED8F-4B66-ABDB-FEA7EBB6CD14}"/>
    <dgm:cxn modelId="{E512B937-D3AF-4EE2-8B9D-D6B9FB81D2EF}" srcId="{82A17851-2808-4A4C-BCCD-61DD6C4DCFAF}" destId="{14B42CCD-F2C6-41CE-903E-5513DED7E75F}" srcOrd="1" destOrd="0" parTransId="{3998D279-2DE0-42F9-A0A4-B9665B586D2F}" sibTransId="{B6DEFE31-9418-46A2-B434-9C656DE099E0}"/>
    <dgm:cxn modelId="{6CCE6343-41A0-1042-8F15-AA557412B13D}" type="presOf" srcId="{29D3B90C-0350-4BD0-8E2E-4F14735AB93A}" destId="{9B33DE62-E79F-4946-99BD-07C5668037FA}" srcOrd="0" destOrd="0" presId="urn:microsoft.com/office/officeart/2008/layout/LinedList"/>
    <dgm:cxn modelId="{26679C4D-0368-A34A-86D2-180B3044DCB8}" type="presOf" srcId="{14B42CCD-F2C6-41CE-903E-5513DED7E75F}" destId="{FB421216-A02B-9940-92C8-381285CE2E50}" srcOrd="0" destOrd="0" presId="urn:microsoft.com/office/officeart/2008/layout/LinedList"/>
    <dgm:cxn modelId="{87AFB54E-B1B0-E943-95D7-918E882CE490}" type="presOf" srcId="{82A17851-2808-4A4C-BCCD-61DD6C4DCFAF}" destId="{238972F8-9DA0-504F-992C-812DE66D979E}" srcOrd="0" destOrd="0" presId="urn:microsoft.com/office/officeart/2008/layout/LinedList"/>
    <dgm:cxn modelId="{3B8C0658-3896-4692-B40E-F2D8170D8379}" srcId="{82A17851-2808-4A4C-BCCD-61DD6C4DCFAF}" destId="{2A687FA8-6F70-443C-BD69-06639DD1B699}" srcOrd="2" destOrd="0" parTransId="{589CA01E-7DC8-4817-967F-235C4C6C052B}" sibTransId="{D4F15013-6172-4F29-A26F-8BA2744A6954}"/>
    <dgm:cxn modelId="{16105C84-ADCF-42A7-990C-ADF9B953463B}" srcId="{82A17851-2808-4A4C-BCCD-61DD6C4DCFAF}" destId="{B9029FC2-3F86-45D7-93E3-A0B16C84348F}" srcOrd="4" destOrd="0" parTransId="{357A78FA-BD5E-4027-8AEF-563CA5B5294B}" sibTransId="{C1345C2D-E10F-47F0-9F79-55FE518D876F}"/>
    <dgm:cxn modelId="{13447ABE-4687-4F46-9F49-AB6D648A537F}" srcId="{82A17851-2808-4A4C-BCCD-61DD6C4DCFAF}" destId="{86115BDB-E67D-4886-860B-4A939AFA50E4}" srcOrd="3" destOrd="0" parTransId="{C1F9D364-608C-4CE9-8358-39EA6A54AA32}" sibTransId="{3658EDF9-E669-4E64-989E-8352A4E1E5AA}"/>
    <dgm:cxn modelId="{F5335BD7-5A4B-1E44-B264-1B3A05273FEF}" type="presOf" srcId="{86115BDB-E67D-4886-860B-4A939AFA50E4}" destId="{C67E6511-BCFF-AD41-A2AD-1B94D47AB948}" srcOrd="0" destOrd="0" presId="urn:microsoft.com/office/officeart/2008/layout/LinedList"/>
    <dgm:cxn modelId="{C24017DA-4888-4D50-8E56-8F923021556D}" srcId="{82A17851-2808-4A4C-BCCD-61DD6C4DCFAF}" destId="{29D3B90C-0350-4BD0-8E2E-4F14735AB93A}" srcOrd="0" destOrd="0" parTransId="{D74DF286-3F5F-4DFB-AC9A-041C6652D81B}" sibTransId="{0D377866-D118-472F-85CB-19C500D93512}"/>
    <dgm:cxn modelId="{64B78D5C-F730-1245-9874-5EDB53CD3123}" type="presParOf" srcId="{238972F8-9DA0-504F-992C-812DE66D979E}" destId="{800A3F0F-7776-8549-91EB-C31665577B54}" srcOrd="0" destOrd="0" presId="urn:microsoft.com/office/officeart/2008/layout/LinedList"/>
    <dgm:cxn modelId="{348AFF64-82CE-DF40-A3B7-C4BB299010B4}" type="presParOf" srcId="{238972F8-9DA0-504F-992C-812DE66D979E}" destId="{7ACE9E55-AA59-2243-ACFD-361E42DAAC31}" srcOrd="1" destOrd="0" presId="urn:microsoft.com/office/officeart/2008/layout/LinedList"/>
    <dgm:cxn modelId="{4498388E-D921-EC4E-B724-89D35CFCC5AF}" type="presParOf" srcId="{7ACE9E55-AA59-2243-ACFD-361E42DAAC31}" destId="{9B33DE62-E79F-4946-99BD-07C5668037FA}" srcOrd="0" destOrd="0" presId="urn:microsoft.com/office/officeart/2008/layout/LinedList"/>
    <dgm:cxn modelId="{100A16BC-587D-364C-A173-7FD02B13153E}" type="presParOf" srcId="{7ACE9E55-AA59-2243-ACFD-361E42DAAC31}" destId="{5967DC81-5C07-7F4F-BC8C-DAEE5E196305}" srcOrd="1" destOrd="0" presId="urn:microsoft.com/office/officeart/2008/layout/LinedList"/>
    <dgm:cxn modelId="{D466C7BF-FB34-F448-A05A-0D1F833F28BD}" type="presParOf" srcId="{238972F8-9DA0-504F-992C-812DE66D979E}" destId="{E86BB863-5D4F-4049-A496-27FE48560C61}" srcOrd="2" destOrd="0" presId="urn:microsoft.com/office/officeart/2008/layout/LinedList"/>
    <dgm:cxn modelId="{F73A0E05-F6FA-7649-9C08-7CE8FAFE39B5}" type="presParOf" srcId="{238972F8-9DA0-504F-992C-812DE66D979E}" destId="{EB7A746F-E65C-C84D-8CF0-4A39360896B8}" srcOrd="3" destOrd="0" presId="urn:microsoft.com/office/officeart/2008/layout/LinedList"/>
    <dgm:cxn modelId="{2ACBFC3D-EB8A-1A43-9222-B07A8A5DC7EA}" type="presParOf" srcId="{EB7A746F-E65C-C84D-8CF0-4A39360896B8}" destId="{FB421216-A02B-9940-92C8-381285CE2E50}" srcOrd="0" destOrd="0" presId="urn:microsoft.com/office/officeart/2008/layout/LinedList"/>
    <dgm:cxn modelId="{35687254-EE5F-3A40-8E5C-B56B65AC0858}" type="presParOf" srcId="{EB7A746F-E65C-C84D-8CF0-4A39360896B8}" destId="{9697C2C2-9948-B14C-92A7-38B7E3C4F48D}" srcOrd="1" destOrd="0" presId="urn:microsoft.com/office/officeart/2008/layout/LinedList"/>
    <dgm:cxn modelId="{D7D706ED-3DB2-E14E-BDBC-BE28E3C93F2C}" type="presParOf" srcId="{238972F8-9DA0-504F-992C-812DE66D979E}" destId="{2590793E-8C16-B540-84D0-40BD3AC7FE6B}" srcOrd="4" destOrd="0" presId="urn:microsoft.com/office/officeart/2008/layout/LinedList"/>
    <dgm:cxn modelId="{AAF263E7-95CA-2740-B047-675090873708}" type="presParOf" srcId="{238972F8-9DA0-504F-992C-812DE66D979E}" destId="{E62C355B-1DAD-3B4E-A966-41EBBF5CB2AF}" srcOrd="5" destOrd="0" presId="urn:microsoft.com/office/officeart/2008/layout/LinedList"/>
    <dgm:cxn modelId="{D2564AE5-D29F-9A43-ACBE-C8D3070E7260}" type="presParOf" srcId="{E62C355B-1DAD-3B4E-A966-41EBBF5CB2AF}" destId="{D62410BF-129D-C941-AF8F-81417AC64EAE}" srcOrd="0" destOrd="0" presId="urn:microsoft.com/office/officeart/2008/layout/LinedList"/>
    <dgm:cxn modelId="{A7D1CEC4-57EE-184D-AFD0-414631A5C134}" type="presParOf" srcId="{E62C355B-1DAD-3B4E-A966-41EBBF5CB2AF}" destId="{B43FF5BE-042F-454C-9DEB-F95220BA6B5B}" srcOrd="1" destOrd="0" presId="urn:microsoft.com/office/officeart/2008/layout/LinedList"/>
    <dgm:cxn modelId="{7EBFB889-019B-D747-95D3-768CD129599E}" type="presParOf" srcId="{238972F8-9DA0-504F-992C-812DE66D979E}" destId="{B382BEFA-B196-A948-930F-8681FEFB2BF4}" srcOrd="6" destOrd="0" presId="urn:microsoft.com/office/officeart/2008/layout/LinedList"/>
    <dgm:cxn modelId="{83E8DA5A-8B17-B44E-A7DE-381F06B92CF9}" type="presParOf" srcId="{238972F8-9DA0-504F-992C-812DE66D979E}" destId="{AA2D6342-94E4-A047-AF85-D5CAD0B86639}" srcOrd="7" destOrd="0" presId="urn:microsoft.com/office/officeart/2008/layout/LinedList"/>
    <dgm:cxn modelId="{0D020F2F-7282-CE46-8951-20301A07C8D4}" type="presParOf" srcId="{AA2D6342-94E4-A047-AF85-D5CAD0B86639}" destId="{C67E6511-BCFF-AD41-A2AD-1B94D47AB948}" srcOrd="0" destOrd="0" presId="urn:microsoft.com/office/officeart/2008/layout/LinedList"/>
    <dgm:cxn modelId="{E198A4F6-0F4F-BD47-BD76-0298619837CD}" type="presParOf" srcId="{AA2D6342-94E4-A047-AF85-D5CAD0B86639}" destId="{D2AF1D81-C0E5-9E4B-B463-DBFECD72ACEF}" srcOrd="1" destOrd="0" presId="urn:microsoft.com/office/officeart/2008/layout/LinedList"/>
    <dgm:cxn modelId="{162D7638-EE81-0440-AF0C-F37E23E250C6}" type="presParOf" srcId="{238972F8-9DA0-504F-992C-812DE66D979E}" destId="{64DE3D32-BE0A-3B4D-AC0F-97E68BADC806}" srcOrd="8" destOrd="0" presId="urn:microsoft.com/office/officeart/2008/layout/LinedList"/>
    <dgm:cxn modelId="{6C9251BE-261B-6445-9E0D-896A8FFD70EC}" type="presParOf" srcId="{238972F8-9DA0-504F-992C-812DE66D979E}" destId="{D556B035-5ECB-4144-A7C8-ABC384FC3AB3}" srcOrd="9" destOrd="0" presId="urn:microsoft.com/office/officeart/2008/layout/LinedList"/>
    <dgm:cxn modelId="{F7D84BAD-C46C-7042-814B-5C7DF06BA7A9}" type="presParOf" srcId="{D556B035-5ECB-4144-A7C8-ABC384FC3AB3}" destId="{501ADF05-662D-DE43-AB24-2410A32C94F1}" srcOrd="0" destOrd="0" presId="urn:microsoft.com/office/officeart/2008/layout/LinedList"/>
    <dgm:cxn modelId="{35A93103-89BD-3A48-BD56-0BCDE64D2C52}" type="presParOf" srcId="{D556B035-5ECB-4144-A7C8-ABC384FC3AB3}" destId="{5B86A6CD-78CA-7C4C-AE84-7057DB77B42E}" srcOrd="1" destOrd="0" presId="urn:microsoft.com/office/officeart/2008/layout/LinedList"/>
    <dgm:cxn modelId="{A474262C-F1E8-AD45-9178-945C6E21D4F8}" type="presParOf" srcId="{238972F8-9DA0-504F-992C-812DE66D979E}" destId="{48D60DA1-1E9B-9041-9E2C-2B2291595C94}" srcOrd="10" destOrd="0" presId="urn:microsoft.com/office/officeart/2008/layout/LinedList"/>
    <dgm:cxn modelId="{26C7ADCF-FAEB-FA4A-A4ED-E603CCB01D50}" type="presParOf" srcId="{238972F8-9DA0-504F-992C-812DE66D979E}" destId="{726F3E01-085A-FF49-94C5-0101832F8980}" srcOrd="11" destOrd="0" presId="urn:microsoft.com/office/officeart/2008/layout/LinedList"/>
    <dgm:cxn modelId="{3BD59855-C3EC-EF4F-83E9-F7406F3C5898}" type="presParOf" srcId="{726F3E01-085A-FF49-94C5-0101832F8980}" destId="{6BD77180-E8E3-1543-9935-0840C5240465}" srcOrd="0" destOrd="0" presId="urn:microsoft.com/office/officeart/2008/layout/LinedList"/>
    <dgm:cxn modelId="{D71E6190-D6CD-4F40-9876-E2F98CE47D27}" type="presParOf" srcId="{726F3E01-085A-FF49-94C5-0101832F8980}" destId="{145B3780-0264-AD4E-842E-8D528DC962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D388EC-BE51-4CB4-8BDF-A1C9F76D327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57F26C1-985E-4D2D-A9F1-7D1A70AB0066}">
      <dgm:prSet/>
      <dgm:spPr/>
      <dgm:t>
        <a:bodyPr/>
        <a:lstStyle/>
        <a:p>
          <a:r>
            <a:rPr lang="en-US" i="1"/>
            <a:t>Sir Gawain and Green Knight</a:t>
          </a:r>
          <a:endParaRPr lang="en-US"/>
        </a:p>
      </dgm:t>
    </dgm:pt>
    <dgm:pt modelId="{5401B1FD-30F0-491B-ADEC-157D56C76EB7}" type="parTrans" cxnId="{A4D78BD9-5B3D-48FB-8328-05621A243809}">
      <dgm:prSet/>
      <dgm:spPr/>
      <dgm:t>
        <a:bodyPr/>
        <a:lstStyle/>
        <a:p>
          <a:endParaRPr lang="en-US"/>
        </a:p>
      </dgm:t>
    </dgm:pt>
    <dgm:pt modelId="{A4D0BB39-21E4-4FF5-9F6D-63CCC8B04702}" type="sibTrans" cxnId="{A4D78BD9-5B3D-48FB-8328-05621A243809}">
      <dgm:prSet/>
      <dgm:spPr/>
      <dgm:t>
        <a:bodyPr/>
        <a:lstStyle/>
        <a:p>
          <a:endParaRPr lang="en-US"/>
        </a:p>
      </dgm:t>
    </dgm:pt>
    <dgm:pt modelId="{5F4F61EB-CE8D-469A-A3EA-6B6E6483688A}">
      <dgm:prSet/>
      <dgm:spPr/>
      <dgm:t>
        <a:bodyPr/>
        <a:lstStyle/>
        <a:p>
          <a:r>
            <a:rPr lang="en-US" i="1"/>
            <a:t>Morte D’Arthur</a:t>
          </a:r>
          <a:endParaRPr lang="en-US"/>
        </a:p>
      </dgm:t>
    </dgm:pt>
    <dgm:pt modelId="{EAEB8A06-69A7-4E00-9FB1-397A138CD810}" type="parTrans" cxnId="{96F42146-2121-417E-942D-CD7A2F10FD4F}">
      <dgm:prSet/>
      <dgm:spPr/>
      <dgm:t>
        <a:bodyPr/>
        <a:lstStyle/>
        <a:p>
          <a:endParaRPr lang="en-US"/>
        </a:p>
      </dgm:t>
    </dgm:pt>
    <dgm:pt modelId="{9AEDAB1C-B9B3-43B3-8CDB-17FE1BDC4B49}" type="sibTrans" cxnId="{96F42146-2121-417E-942D-CD7A2F10FD4F}">
      <dgm:prSet/>
      <dgm:spPr/>
      <dgm:t>
        <a:bodyPr/>
        <a:lstStyle/>
        <a:p>
          <a:endParaRPr lang="en-US"/>
        </a:p>
      </dgm:t>
    </dgm:pt>
    <dgm:pt modelId="{05F58B81-74F7-48D7-BEAE-64F8F40A91EA}">
      <dgm:prSet/>
      <dgm:spPr/>
      <dgm:t>
        <a:bodyPr/>
        <a:lstStyle/>
        <a:p>
          <a:r>
            <a:rPr lang="en-US" i="1"/>
            <a:t>Sir Thopas</a:t>
          </a:r>
          <a:endParaRPr lang="en-US"/>
        </a:p>
      </dgm:t>
    </dgm:pt>
    <dgm:pt modelId="{79DC54BC-BA33-4EAC-AE82-97776876A36E}" type="parTrans" cxnId="{92618A3B-27D7-4FC9-94E5-A6F3D66C40B5}">
      <dgm:prSet/>
      <dgm:spPr/>
      <dgm:t>
        <a:bodyPr/>
        <a:lstStyle/>
        <a:p>
          <a:endParaRPr lang="en-US"/>
        </a:p>
      </dgm:t>
    </dgm:pt>
    <dgm:pt modelId="{5FBD5C41-9B40-4080-B2AA-A00D3F459008}" type="sibTrans" cxnId="{92618A3B-27D7-4FC9-94E5-A6F3D66C40B5}">
      <dgm:prSet/>
      <dgm:spPr/>
      <dgm:t>
        <a:bodyPr/>
        <a:lstStyle/>
        <a:p>
          <a:endParaRPr lang="en-US"/>
        </a:p>
      </dgm:t>
    </dgm:pt>
    <dgm:pt modelId="{60EB1981-980B-4BEC-BF04-95429EB21E3F}">
      <dgm:prSet/>
      <dgm:spPr/>
      <dgm:t>
        <a:bodyPr/>
        <a:lstStyle/>
        <a:p>
          <a:r>
            <a:rPr lang="en-US" i="1" dirty="0"/>
            <a:t>Sir Orfeo</a:t>
          </a:r>
          <a:endParaRPr lang="en-US" dirty="0"/>
        </a:p>
      </dgm:t>
    </dgm:pt>
    <dgm:pt modelId="{2A614FB2-66E6-452C-B4B8-CFA2047B1E78}" type="parTrans" cxnId="{A16A9AAD-14B9-462C-ABD5-1E8D35C84D1F}">
      <dgm:prSet/>
      <dgm:spPr/>
      <dgm:t>
        <a:bodyPr/>
        <a:lstStyle/>
        <a:p>
          <a:endParaRPr lang="en-US"/>
        </a:p>
      </dgm:t>
    </dgm:pt>
    <dgm:pt modelId="{FCCD7342-0F88-4635-B1F1-4C35650CD6A9}" type="sibTrans" cxnId="{A16A9AAD-14B9-462C-ABD5-1E8D35C84D1F}">
      <dgm:prSet/>
      <dgm:spPr/>
      <dgm:t>
        <a:bodyPr/>
        <a:lstStyle/>
        <a:p>
          <a:endParaRPr lang="en-US"/>
        </a:p>
      </dgm:t>
    </dgm:pt>
    <dgm:pt modelId="{5996A1B2-0741-DA44-A4D0-E6C764F79C6D}" type="pres">
      <dgm:prSet presAssocID="{01D388EC-BE51-4CB4-8BDF-A1C9F76D3270}" presName="linear" presStyleCnt="0">
        <dgm:presLayoutVars>
          <dgm:dir/>
          <dgm:animLvl val="lvl"/>
          <dgm:resizeHandles val="exact"/>
        </dgm:presLayoutVars>
      </dgm:prSet>
      <dgm:spPr/>
    </dgm:pt>
    <dgm:pt modelId="{8B3CE770-40B5-4940-845E-274667C6B977}" type="pres">
      <dgm:prSet presAssocID="{057F26C1-985E-4D2D-A9F1-7D1A70AB0066}" presName="parentLin" presStyleCnt="0"/>
      <dgm:spPr/>
    </dgm:pt>
    <dgm:pt modelId="{618CE086-FF5D-D94C-AEFA-979C3916FF3E}" type="pres">
      <dgm:prSet presAssocID="{057F26C1-985E-4D2D-A9F1-7D1A70AB0066}" presName="parentLeftMargin" presStyleLbl="node1" presStyleIdx="0" presStyleCnt="4"/>
      <dgm:spPr/>
    </dgm:pt>
    <dgm:pt modelId="{71F32471-EAA7-6E45-80E1-68AE174F25CD}" type="pres">
      <dgm:prSet presAssocID="{057F26C1-985E-4D2D-A9F1-7D1A70AB006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D3BD3DD-FF7A-E446-96E7-A0168F2D6F17}" type="pres">
      <dgm:prSet presAssocID="{057F26C1-985E-4D2D-A9F1-7D1A70AB0066}" presName="negativeSpace" presStyleCnt="0"/>
      <dgm:spPr/>
    </dgm:pt>
    <dgm:pt modelId="{AA36D262-C53E-E248-979F-73CB2C62ECB2}" type="pres">
      <dgm:prSet presAssocID="{057F26C1-985E-4D2D-A9F1-7D1A70AB0066}" presName="childText" presStyleLbl="conFgAcc1" presStyleIdx="0" presStyleCnt="4">
        <dgm:presLayoutVars>
          <dgm:bulletEnabled val="1"/>
        </dgm:presLayoutVars>
      </dgm:prSet>
      <dgm:spPr/>
    </dgm:pt>
    <dgm:pt modelId="{7F140A9B-E634-2245-A370-B2A27E3B0C4E}" type="pres">
      <dgm:prSet presAssocID="{A4D0BB39-21E4-4FF5-9F6D-63CCC8B04702}" presName="spaceBetweenRectangles" presStyleCnt="0"/>
      <dgm:spPr/>
    </dgm:pt>
    <dgm:pt modelId="{85F7D91D-648E-2640-B4D0-3D52CFD0B081}" type="pres">
      <dgm:prSet presAssocID="{5F4F61EB-CE8D-469A-A3EA-6B6E6483688A}" presName="parentLin" presStyleCnt="0"/>
      <dgm:spPr/>
    </dgm:pt>
    <dgm:pt modelId="{D0E5CCB1-8175-0E48-B65D-0450E6266433}" type="pres">
      <dgm:prSet presAssocID="{5F4F61EB-CE8D-469A-A3EA-6B6E6483688A}" presName="parentLeftMargin" presStyleLbl="node1" presStyleIdx="0" presStyleCnt="4"/>
      <dgm:spPr/>
    </dgm:pt>
    <dgm:pt modelId="{BE094B21-6D1F-6C49-8301-DB6014871CDA}" type="pres">
      <dgm:prSet presAssocID="{5F4F61EB-CE8D-469A-A3EA-6B6E6483688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C7836BE-3B54-B841-8FA9-2D4D93A5CCB6}" type="pres">
      <dgm:prSet presAssocID="{5F4F61EB-CE8D-469A-A3EA-6B6E6483688A}" presName="negativeSpace" presStyleCnt="0"/>
      <dgm:spPr/>
    </dgm:pt>
    <dgm:pt modelId="{A426F096-AA02-7D42-8268-41E122D45C8F}" type="pres">
      <dgm:prSet presAssocID="{5F4F61EB-CE8D-469A-A3EA-6B6E6483688A}" presName="childText" presStyleLbl="conFgAcc1" presStyleIdx="1" presStyleCnt="4">
        <dgm:presLayoutVars>
          <dgm:bulletEnabled val="1"/>
        </dgm:presLayoutVars>
      </dgm:prSet>
      <dgm:spPr/>
    </dgm:pt>
    <dgm:pt modelId="{788CE0A7-1418-464A-93E6-B045D4E9A308}" type="pres">
      <dgm:prSet presAssocID="{9AEDAB1C-B9B3-43B3-8CDB-17FE1BDC4B49}" presName="spaceBetweenRectangles" presStyleCnt="0"/>
      <dgm:spPr/>
    </dgm:pt>
    <dgm:pt modelId="{67D2FD56-EE4B-6E41-87B2-3950AE9E7DFC}" type="pres">
      <dgm:prSet presAssocID="{05F58B81-74F7-48D7-BEAE-64F8F40A91EA}" presName="parentLin" presStyleCnt="0"/>
      <dgm:spPr/>
    </dgm:pt>
    <dgm:pt modelId="{09362B1B-97B0-2E46-8FC1-8ADA688BB80C}" type="pres">
      <dgm:prSet presAssocID="{05F58B81-74F7-48D7-BEAE-64F8F40A91EA}" presName="parentLeftMargin" presStyleLbl="node1" presStyleIdx="1" presStyleCnt="4"/>
      <dgm:spPr/>
    </dgm:pt>
    <dgm:pt modelId="{BC8FFA39-9FC7-E341-BD24-2B9AB3D72A60}" type="pres">
      <dgm:prSet presAssocID="{05F58B81-74F7-48D7-BEAE-64F8F40A91E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94C6871-7D14-1B48-90FE-119172B3FEAB}" type="pres">
      <dgm:prSet presAssocID="{05F58B81-74F7-48D7-BEAE-64F8F40A91EA}" presName="negativeSpace" presStyleCnt="0"/>
      <dgm:spPr/>
    </dgm:pt>
    <dgm:pt modelId="{3E857B95-9CF1-914F-8C72-F031A6B5CE1C}" type="pres">
      <dgm:prSet presAssocID="{05F58B81-74F7-48D7-BEAE-64F8F40A91EA}" presName="childText" presStyleLbl="conFgAcc1" presStyleIdx="2" presStyleCnt="4">
        <dgm:presLayoutVars>
          <dgm:bulletEnabled val="1"/>
        </dgm:presLayoutVars>
      </dgm:prSet>
      <dgm:spPr/>
    </dgm:pt>
    <dgm:pt modelId="{659D187F-9481-584D-84A3-9A8AB1C8C50A}" type="pres">
      <dgm:prSet presAssocID="{5FBD5C41-9B40-4080-B2AA-A00D3F459008}" presName="spaceBetweenRectangles" presStyleCnt="0"/>
      <dgm:spPr/>
    </dgm:pt>
    <dgm:pt modelId="{D2F517F4-DC5B-0344-8E77-50711F127CB0}" type="pres">
      <dgm:prSet presAssocID="{60EB1981-980B-4BEC-BF04-95429EB21E3F}" presName="parentLin" presStyleCnt="0"/>
      <dgm:spPr/>
    </dgm:pt>
    <dgm:pt modelId="{5B23B2AB-879D-3B47-9998-00D814C4D9DE}" type="pres">
      <dgm:prSet presAssocID="{60EB1981-980B-4BEC-BF04-95429EB21E3F}" presName="parentLeftMargin" presStyleLbl="node1" presStyleIdx="2" presStyleCnt="4"/>
      <dgm:spPr/>
    </dgm:pt>
    <dgm:pt modelId="{27E66EA0-FB4C-AC42-AAC7-764D75863C24}" type="pres">
      <dgm:prSet presAssocID="{60EB1981-980B-4BEC-BF04-95429EB21E3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DA14D71-CC7D-B040-A437-2B0EC878EBFD}" type="pres">
      <dgm:prSet presAssocID="{60EB1981-980B-4BEC-BF04-95429EB21E3F}" presName="negativeSpace" presStyleCnt="0"/>
      <dgm:spPr/>
    </dgm:pt>
    <dgm:pt modelId="{ADCC5685-F098-0F40-B390-59FFB2F24B46}" type="pres">
      <dgm:prSet presAssocID="{60EB1981-980B-4BEC-BF04-95429EB21E3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2618A3B-27D7-4FC9-94E5-A6F3D66C40B5}" srcId="{01D388EC-BE51-4CB4-8BDF-A1C9F76D3270}" destId="{05F58B81-74F7-48D7-BEAE-64F8F40A91EA}" srcOrd="2" destOrd="0" parTransId="{79DC54BC-BA33-4EAC-AE82-97776876A36E}" sibTransId="{5FBD5C41-9B40-4080-B2AA-A00D3F459008}"/>
    <dgm:cxn modelId="{F596A640-6B5D-FE4A-8F75-481D7AF75A95}" type="presOf" srcId="{05F58B81-74F7-48D7-BEAE-64F8F40A91EA}" destId="{BC8FFA39-9FC7-E341-BD24-2B9AB3D72A60}" srcOrd="1" destOrd="0" presId="urn:microsoft.com/office/officeart/2005/8/layout/list1"/>
    <dgm:cxn modelId="{96F42146-2121-417E-942D-CD7A2F10FD4F}" srcId="{01D388EC-BE51-4CB4-8BDF-A1C9F76D3270}" destId="{5F4F61EB-CE8D-469A-A3EA-6B6E6483688A}" srcOrd="1" destOrd="0" parTransId="{EAEB8A06-69A7-4E00-9FB1-397A138CD810}" sibTransId="{9AEDAB1C-B9B3-43B3-8CDB-17FE1BDC4B49}"/>
    <dgm:cxn modelId="{6A04DE47-D6EA-C644-B020-4FC0CD62C8B7}" type="presOf" srcId="{01D388EC-BE51-4CB4-8BDF-A1C9F76D3270}" destId="{5996A1B2-0741-DA44-A4D0-E6C764F79C6D}" srcOrd="0" destOrd="0" presId="urn:microsoft.com/office/officeart/2005/8/layout/list1"/>
    <dgm:cxn modelId="{A470E747-39CF-2343-B043-667274E52C81}" type="presOf" srcId="{60EB1981-980B-4BEC-BF04-95429EB21E3F}" destId="{27E66EA0-FB4C-AC42-AAC7-764D75863C24}" srcOrd="1" destOrd="0" presId="urn:microsoft.com/office/officeart/2005/8/layout/list1"/>
    <dgm:cxn modelId="{E0204F52-BADF-5941-B639-936C1E091429}" type="presOf" srcId="{5F4F61EB-CE8D-469A-A3EA-6B6E6483688A}" destId="{BE094B21-6D1F-6C49-8301-DB6014871CDA}" srcOrd="1" destOrd="0" presId="urn:microsoft.com/office/officeart/2005/8/layout/list1"/>
    <dgm:cxn modelId="{00E29365-2E66-8341-AB84-6777C5744F19}" type="presOf" srcId="{057F26C1-985E-4D2D-A9F1-7D1A70AB0066}" destId="{71F32471-EAA7-6E45-80E1-68AE174F25CD}" srcOrd="1" destOrd="0" presId="urn:microsoft.com/office/officeart/2005/8/layout/list1"/>
    <dgm:cxn modelId="{CD41BB8B-21BD-C343-A5D0-BC14EEE1A49D}" type="presOf" srcId="{5F4F61EB-CE8D-469A-A3EA-6B6E6483688A}" destId="{D0E5CCB1-8175-0E48-B65D-0450E6266433}" srcOrd="0" destOrd="0" presId="urn:microsoft.com/office/officeart/2005/8/layout/list1"/>
    <dgm:cxn modelId="{A16A9AAD-14B9-462C-ABD5-1E8D35C84D1F}" srcId="{01D388EC-BE51-4CB4-8BDF-A1C9F76D3270}" destId="{60EB1981-980B-4BEC-BF04-95429EB21E3F}" srcOrd="3" destOrd="0" parTransId="{2A614FB2-66E6-452C-B4B8-CFA2047B1E78}" sibTransId="{FCCD7342-0F88-4635-B1F1-4C35650CD6A9}"/>
    <dgm:cxn modelId="{A41CEAB0-62F1-0B4F-8637-C9F0DE224662}" type="presOf" srcId="{60EB1981-980B-4BEC-BF04-95429EB21E3F}" destId="{5B23B2AB-879D-3B47-9998-00D814C4D9DE}" srcOrd="0" destOrd="0" presId="urn:microsoft.com/office/officeart/2005/8/layout/list1"/>
    <dgm:cxn modelId="{872FAEBA-FDA9-764A-9F35-7E630D070359}" type="presOf" srcId="{057F26C1-985E-4D2D-A9F1-7D1A70AB0066}" destId="{618CE086-FF5D-D94C-AEFA-979C3916FF3E}" srcOrd="0" destOrd="0" presId="urn:microsoft.com/office/officeart/2005/8/layout/list1"/>
    <dgm:cxn modelId="{101545CB-F4BD-884C-9B65-2FD74CF38453}" type="presOf" srcId="{05F58B81-74F7-48D7-BEAE-64F8F40A91EA}" destId="{09362B1B-97B0-2E46-8FC1-8ADA688BB80C}" srcOrd="0" destOrd="0" presId="urn:microsoft.com/office/officeart/2005/8/layout/list1"/>
    <dgm:cxn modelId="{A4D78BD9-5B3D-48FB-8328-05621A243809}" srcId="{01D388EC-BE51-4CB4-8BDF-A1C9F76D3270}" destId="{057F26C1-985E-4D2D-A9F1-7D1A70AB0066}" srcOrd="0" destOrd="0" parTransId="{5401B1FD-30F0-491B-ADEC-157D56C76EB7}" sibTransId="{A4D0BB39-21E4-4FF5-9F6D-63CCC8B04702}"/>
    <dgm:cxn modelId="{94C99525-7E16-9E4D-B60C-2C3B4BBCC5DB}" type="presParOf" srcId="{5996A1B2-0741-DA44-A4D0-E6C764F79C6D}" destId="{8B3CE770-40B5-4940-845E-274667C6B977}" srcOrd="0" destOrd="0" presId="urn:microsoft.com/office/officeart/2005/8/layout/list1"/>
    <dgm:cxn modelId="{3257B5B1-1A57-114A-A68F-3E1D888FDAD1}" type="presParOf" srcId="{8B3CE770-40B5-4940-845E-274667C6B977}" destId="{618CE086-FF5D-D94C-AEFA-979C3916FF3E}" srcOrd="0" destOrd="0" presId="urn:microsoft.com/office/officeart/2005/8/layout/list1"/>
    <dgm:cxn modelId="{D73B2338-35F2-F04A-861A-1BCA9F38DC12}" type="presParOf" srcId="{8B3CE770-40B5-4940-845E-274667C6B977}" destId="{71F32471-EAA7-6E45-80E1-68AE174F25CD}" srcOrd="1" destOrd="0" presId="urn:microsoft.com/office/officeart/2005/8/layout/list1"/>
    <dgm:cxn modelId="{8C8615C5-C840-E344-AB69-38F1E1511570}" type="presParOf" srcId="{5996A1B2-0741-DA44-A4D0-E6C764F79C6D}" destId="{CD3BD3DD-FF7A-E446-96E7-A0168F2D6F17}" srcOrd="1" destOrd="0" presId="urn:microsoft.com/office/officeart/2005/8/layout/list1"/>
    <dgm:cxn modelId="{4136B884-56E3-8B40-B2C8-916396AB89FB}" type="presParOf" srcId="{5996A1B2-0741-DA44-A4D0-E6C764F79C6D}" destId="{AA36D262-C53E-E248-979F-73CB2C62ECB2}" srcOrd="2" destOrd="0" presId="urn:microsoft.com/office/officeart/2005/8/layout/list1"/>
    <dgm:cxn modelId="{07E8438F-570D-344A-99E6-026E32A5F74A}" type="presParOf" srcId="{5996A1B2-0741-DA44-A4D0-E6C764F79C6D}" destId="{7F140A9B-E634-2245-A370-B2A27E3B0C4E}" srcOrd="3" destOrd="0" presId="urn:microsoft.com/office/officeart/2005/8/layout/list1"/>
    <dgm:cxn modelId="{C025CB48-E507-EF42-B189-827941961312}" type="presParOf" srcId="{5996A1B2-0741-DA44-A4D0-E6C764F79C6D}" destId="{85F7D91D-648E-2640-B4D0-3D52CFD0B081}" srcOrd="4" destOrd="0" presId="urn:microsoft.com/office/officeart/2005/8/layout/list1"/>
    <dgm:cxn modelId="{99EB2A70-EA51-F048-B661-BD3450977DD8}" type="presParOf" srcId="{85F7D91D-648E-2640-B4D0-3D52CFD0B081}" destId="{D0E5CCB1-8175-0E48-B65D-0450E6266433}" srcOrd="0" destOrd="0" presId="urn:microsoft.com/office/officeart/2005/8/layout/list1"/>
    <dgm:cxn modelId="{C13665E3-5B5A-A943-BB8B-5FDDF8C25737}" type="presParOf" srcId="{85F7D91D-648E-2640-B4D0-3D52CFD0B081}" destId="{BE094B21-6D1F-6C49-8301-DB6014871CDA}" srcOrd="1" destOrd="0" presId="urn:microsoft.com/office/officeart/2005/8/layout/list1"/>
    <dgm:cxn modelId="{698A382E-BCF9-B145-AAFA-7700B3DBEE39}" type="presParOf" srcId="{5996A1B2-0741-DA44-A4D0-E6C764F79C6D}" destId="{DC7836BE-3B54-B841-8FA9-2D4D93A5CCB6}" srcOrd="5" destOrd="0" presId="urn:microsoft.com/office/officeart/2005/8/layout/list1"/>
    <dgm:cxn modelId="{A76E9CE8-F921-B843-B6AD-AAEA37E80C29}" type="presParOf" srcId="{5996A1B2-0741-DA44-A4D0-E6C764F79C6D}" destId="{A426F096-AA02-7D42-8268-41E122D45C8F}" srcOrd="6" destOrd="0" presId="urn:microsoft.com/office/officeart/2005/8/layout/list1"/>
    <dgm:cxn modelId="{9F1B2BD1-0EBE-564A-9941-A71140EC05D1}" type="presParOf" srcId="{5996A1B2-0741-DA44-A4D0-E6C764F79C6D}" destId="{788CE0A7-1418-464A-93E6-B045D4E9A308}" srcOrd="7" destOrd="0" presId="urn:microsoft.com/office/officeart/2005/8/layout/list1"/>
    <dgm:cxn modelId="{8A66BE50-39D2-344F-86F7-FBEE0474F15C}" type="presParOf" srcId="{5996A1B2-0741-DA44-A4D0-E6C764F79C6D}" destId="{67D2FD56-EE4B-6E41-87B2-3950AE9E7DFC}" srcOrd="8" destOrd="0" presId="urn:microsoft.com/office/officeart/2005/8/layout/list1"/>
    <dgm:cxn modelId="{B78BAD1F-AA29-7841-B414-FA688907E2CA}" type="presParOf" srcId="{67D2FD56-EE4B-6E41-87B2-3950AE9E7DFC}" destId="{09362B1B-97B0-2E46-8FC1-8ADA688BB80C}" srcOrd="0" destOrd="0" presId="urn:microsoft.com/office/officeart/2005/8/layout/list1"/>
    <dgm:cxn modelId="{58154725-034B-F142-92AA-D71EF4E9374B}" type="presParOf" srcId="{67D2FD56-EE4B-6E41-87B2-3950AE9E7DFC}" destId="{BC8FFA39-9FC7-E341-BD24-2B9AB3D72A60}" srcOrd="1" destOrd="0" presId="urn:microsoft.com/office/officeart/2005/8/layout/list1"/>
    <dgm:cxn modelId="{11E308E9-6540-014F-8FE5-53526743CBD9}" type="presParOf" srcId="{5996A1B2-0741-DA44-A4D0-E6C764F79C6D}" destId="{994C6871-7D14-1B48-90FE-119172B3FEAB}" srcOrd="9" destOrd="0" presId="urn:microsoft.com/office/officeart/2005/8/layout/list1"/>
    <dgm:cxn modelId="{F22E3A49-2E05-174A-B50B-9F77A200EC4A}" type="presParOf" srcId="{5996A1B2-0741-DA44-A4D0-E6C764F79C6D}" destId="{3E857B95-9CF1-914F-8C72-F031A6B5CE1C}" srcOrd="10" destOrd="0" presId="urn:microsoft.com/office/officeart/2005/8/layout/list1"/>
    <dgm:cxn modelId="{445CDC14-F8A4-F44C-B35C-E0B75B51A3FF}" type="presParOf" srcId="{5996A1B2-0741-DA44-A4D0-E6C764F79C6D}" destId="{659D187F-9481-584D-84A3-9A8AB1C8C50A}" srcOrd="11" destOrd="0" presId="urn:microsoft.com/office/officeart/2005/8/layout/list1"/>
    <dgm:cxn modelId="{5AA4C313-6A39-AE46-A253-0385014C6AAB}" type="presParOf" srcId="{5996A1B2-0741-DA44-A4D0-E6C764F79C6D}" destId="{D2F517F4-DC5B-0344-8E77-50711F127CB0}" srcOrd="12" destOrd="0" presId="urn:microsoft.com/office/officeart/2005/8/layout/list1"/>
    <dgm:cxn modelId="{D3EA3F7D-E256-154C-A457-9E07F2BB09E9}" type="presParOf" srcId="{D2F517F4-DC5B-0344-8E77-50711F127CB0}" destId="{5B23B2AB-879D-3B47-9998-00D814C4D9DE}" srcOrd="0" destOrd="0" presId="urn:microsoft.com/office/officeart/2005/8/layout/list1"/>
    <dgm:cxn modelId="{C13BA254-3A06-9D4C-89EE-8157BAAC1254}" type="presParOf" srcId="{D2F517F4-DC5B-0344-8E77-50711F127CB0}" destId="{27E66EA0-FB4C-AC42-AAC7-764D75863C24}" srcOrd="1" destOrd="0" presId="urn:microsoft.com/office/officeart/2005/8/layout/list1"/>
    <dgm:cxn modelId="{A17666B8-0570-9A40-981D-279C381721C8}" type="presParOf" srcId="{5996A1B2-0741-DA44-A4D0-E6C764F79C6D}" destId="{5DA14D71-CC7D-B040-A437-2B0EC878EBFD}" srcOrd="13" destOrd="0" presId="urn:microsoft.com/office/officeart/2005/8/layout/list1"/>
    <dgm:cxn modelId="{3E6B6F12-7107-5549-A044-1A6B7AF51574}" type="presParOf" srcId="{5996A1B2-0741-DA44-A4D0-E6C764F79C6D}" destId="{ADCC5685-F098-0F40-B390-59FFB2F24B4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54F584-B22F-47CD-8423-993AD07B163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2251B61-66ED-4E9E-8FA5-03563E06E490}">
      <dgm:prSet/>
      <dgm:spPr/>
      <dgm:t>
        <a:bodyPr/>
        <a:lstStyle/>
        <a:p>
          <a:r>
            <a:rPr lang="en-US" b="1"/>
            <a:t>Celtic Motifs </a:t>
          </a:r>
          <a:endParaRPr lang="en-US"/>
        </a:p>
      </dgm:t>
    </dgm:pt>
    <dgm:pt modelId="{6FCD4F75-4724-41E1-ADC8-951FC2B70EC8}" type="parTrans" cxnId="{142962BE-4796-4D5D-B6FB-2AC6564EC226}">
      <dgm:prSet/>
      <dgm:spPr/>
      <dgm:t>
        <a:bodyPr/>
        <a:lstStyle/>
        <a:p>
          <a:endParaRPr lang="en-US"/>
        </a:p>
      </dgm:t>
    </dgm:pt>
    <dgm:pt modelId="{0D8FFC2B-4020-442F-8F1C-01914EFBE8C6}" type="sibTrans" cxnId="{142962BE-4796-4D5D-B6FB-2AC6564EC226}">
      <dgm:prSet/>
      <dgm:spPr/>
      <dgm:t>
        <a:bodyPr/>
        <a:lstStyle/>
        <a:p>
          <a:endParaRPr lang="en-US"/>
        </a:p>
      </dgm:t>
    </dgm:pt>
    <dgm:pt modelId="{950DCEEA-9C91-4DBE-A396-21AD48185AC5}">
      <dgm:prSet/>
      <dgm:spPr/>
      <dgm:t>
        <a:bodyPr/>
        <a:lstStyle/>
        <a:p>
          <a:r>
            <a:rPr lang="en-US" b="1"/>
            <a:t>Christian Elements</a:t>
          </a:r>
          <a:endParaRPr lang="en-US"/>
        </a:p>
      </dgm:t>
    </dgm:pt>
    <dgm:pt modelId="{CF94ED68-652C-42E4-AE15-A96B335ED66C}" type="parTrans" cxnId="{A8B984F2-B012-4895-9C43-C11601BA0CBD}">
      <dgm:prSet/>
      <dgm:spPr/>
      <dgm:t>
        <a:bodyPr/>
        <a:lstStyle/>
        <a:p>
          <a:endParaRPr lang="en-US"/>
        </a:p>
      </dgm:t>
    </dgm:pt>
    <dgm:pt modelId="{1ED7F7FD-3EF1-4DE6-AB58-CC23045FBF34}" type="sibTrans" cxnId="{A8B984F2-B012-4895-9C43-C11601BA0CBD}">
      <dgm:prSet/>
      <dgm:spPr/>
      <dgm:t>
        <a:bodyPr/>
        <a:lstStyle/>
        <a:p>
          <a:endParaRPr lang="en-US"/>
        </a:p>
      </dgm:t>
    </dgm:pt>
    <dgm:pt modelId="{62B0EE14-D68F-4318-B7F6-023A8116E24A}">
      <dgm:prSet/>
      <dgm:spPr/>
      <dgm:t>
        <a:bodyPr/>
        <a:lstStyle/>
        <a:p>
          <a:r>
            <a:rPr lang="en-US" b="1"/>
            <a:t>Chivalric Codes</a:t>
          </a:r>
          <a:endParaRPr lang="en-US"/>
        </a:p>
      </dgm:t>
    </dgm:pt>
    <dgm:pt modelId="{A37358FB-D46A-4D25-98B0-F4098D7F613C}" type="parTrans" cxnId="{B5AF3658-E93F-4D7B-8F21-39578E5EB217}">
      <dgm:prSet/>
      <dgm:spPr/>
      <dgm:t>
        <a:bodyPr/>
        <a:lstStyle/>
        <a:p>
          <a:endParaRPr lang="en-US"/>
        </a:p>
      </dgm:t>
    </dgm:pt>
    <dgm:pt modelId="{E69CF026-191C-4A53-8795-9FDAD2563CB5}" type="sibTrans" cxnId="{B5AF3658-E93F-4D7B-8F21-39578E5EB217}">
      <dgm:prSet/>
      <dgm:spPr/>
      <dgm:t>
        <a:bodyPr/>
        <a:lstStyle/>
        <a:p>
          <a:endParaRPr lang="en-US"/>
        </a:p>
      </dgm:t>
    </dgm:pt>
    <dgm:pt modelId="{F617C346-6240-4B65-A037-2444BF060E7A}">
      <dgm:prSet/>
      <dgm:spPr/>
      <dgm:t>
        <a:bodyPr/>
        <a:lstStyle/>
        <a:p>
          <a:r>
            <a:rPr lang="en-US" b="1"/>
            <a:t>Joyous Return</a:t>
          </a:r>
          <a:endParaRPr lang="en-US"/>
        </a:p>
      </dgm:t>
    </dgm:pt>
    <dgm:pt modelId="{F29A7518-D5E9-4690-9BBE-83D9AA0A9513}" type="parTrans" cxnId="{E36D94AA-2B84-4183-B8BA-BF2C5EE53674}">
      <dgm:prSet/>
      <dgm:spPr/>
      <dgm:t>
        <a:bodyPr/>
        <a:lstStyle/>
        <a:p>
          <a:endParaRPr lang="en-US"/>
        </a:p>
      </dgm:t>
    </dgm:pt>
    <dgm:pt modelId="{F8A3A8F8-90CD-41A7-B2B2-69BCBE569BF5}" type="sibTrans" cxnId="{E36D94AA-2B84-4183-B8BA-BF2C5EE53674}">
      <dgm:prSet/>
      <dgm:spPr/>
      <dgm:t>
        <a:bodyPr/>
        <a:lstStyle/>
        <a:p>
          <a:endParaRPr lang="en-US"/>
        </a:p>
      </dgm:t>
    </dgm:pt>
    <dgm:pt modelId="{A20FA4E7-9F3F-4395-AA77-DDD6FC5A7EE8}">
      <dgm:prSet/>
      <dgm:spPr/>
      <dgm:t>
        <a:bodyPr/>
        <a:lstStyle/>
        <a:p>
          <a:r>
            <a:rPr lang="en-US" b="1"/>
            <a:t>Happy Ending</a:t>
          </a:r>
          <a:endParaRPr lang="en-US"/>
        </a:p>
      </dgm:t>
    </dgm:pt>
    <dgm:pt modelId="{E25437EE-9C19-4B02-ACCD-9F6005349F2B}" type="parTrans" cxnId="{B5EB2484-A6C2-4E4D-900A-0BA62136F596}">
      <dgm:prSet/>
      <dgm:spPr/>
      <dgm:t>
        <a:bodyPr/>
        <a:lstStyle/>
        <a:p>
          <a:endParaRPr lang="en-US"/>
        </a:p>
      </dgm:t>
    </dgm:pt>
    <dgm:pt modelId="{7F55FE3D-72AE-4F99-90A6-42D812BC1AEF}" type="sibTrans" cxnId="{B5EB2484-A6C2-4E4D-900A-0BA62136F596}">
      <dgm:prSet/>
      <dgm:spPr/>
      <dgm:t>
        <a:bodyPr/>
        <a:lstStyle/>
        <a:p>
          <a:endParaRPr lang="en-US"/>
        </a:p>
      </dgm:t>
    </dgm:pt>
    <dgm:pt modelId="{1053060E-57DE-8849-97D3-DBE14E50EA4C}" type="pres">
      <dgm:prSet presAssocID="{EF54F584-B22F-47CD-8423-993AD07B1631}" presName="linear" presStyleCnt="0">
        <dgm:presLayoutVars>
          <dgm:dir/>
          <dgm:animLvl val="lvl"/>
          <dgm:resizeHandles val="exact"/>
        </dgm:presLayoutVars>
      </dgm:prSet>
      <dgm:spPr/>
    </dgm:pt>
    <dgm:pt modelId="{E59F64A3-E749-BB41-8D6D-F94D54480CAB}" type="pres">
      <dgm:prSet presAssocID="{72251B61-66ED-4E9E-8FA5-03563E06E490}" presName="parentLin" presStyleCnt="0"/>
      <dgm:spPr/>
    </dgm:pt>
    <dgm:pt modelId="{27578929-3D06-864A-A6F0-B7DB93F81366}" type="pres">
      <dgm:prSet presAssocID="{72251B61-66ED-4E9E-8FA5-03563E06E490}" presName="parentLeftMargin" presStyleLbl="node1" presStyleIdx="0" presStyleCnt="5"/>
      <dgm:spPr/>
    </dgm:pt>
    <dgm:pt modelId="{2ED9DEFB-5305-CA4F-BDEC-4BC7B6F4B42E}" type="pres">
      <dgm:prSet presAssocID="{72251B61-66ED-4E9E-8FA5-03563E06E49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1735CC2-BFAF-844A-860A-24B0B0BE39EA}" type="pres">
      <dgm:prSet presAssocID="{72251B61-66ED-4E9E-8FA5-03563E06E490}" presName="negativeSpace" presStyleCnt="0"/>
      <dgm:spPr/>
    </dgm:pt>
    <dgm:pt modelId="{EC76C883-6ACF-DB4C-943E-82A6482F7188}" type="pres">
      <dgm:prSet presAssocID="{72251B61-66ED-4E9E-8FA5-03563E06E490}" presName="childText" presStyleLbl="conFgAcc1" presStyleIdx="0" presStyleCnt="5">
        <dgm:presLayoutVars>
          <dgm:bulletEnabled val="1"/>
        </dgm:presLayoutVars>
      </dgm:prSet>
      <dgm:spPr/>
    </dgm:pt>
    <dgm:pt modelId="{8C006976-3BB6-5840-A75E-209E5264A60D}" type="pres">
      <dgm:prSet presAssocID="{0D8FFC2B-4020-442F-8F1C-01914EFBE8C6}" presName="spaceBetweenRectangles" presStyleCnt="0"/>
      <dgm:spPr/>
    </dgm:pt>
    <dgm:pt modelId="{E6D98FDE-44B3-3B47-9232-93E7C83D8C5F}" type="pres">
      <dgm:prSet presAssocID="{950DCEEA-9C91-4DBE-A396-21AD48185AC5}" presName="parentLin" presStyleCnt="0"/>
      <dgm:spPr/>
    </dgm:pt>
    <dgm:pt modelId="{22671FA2-063A-5047-8E07-10CC37738CD7}" type="pres">
      <dgm:prSet presAssocID="{950DCEEA-9C91-4DBE-A396-21AD48185AC5}" presName="parentLeftMargin" presStyleLbl="node1" presStyleIdx="0" presStyleCnt="5"/>
      <dgm:spPr/>
    </dgm:pt>
    <dgm:pt modelId="{BDC86C3A-3CBE-9C46-8C04-0C71E4204859}" type="pres">
      <dgm:prSet presAssocID="{950DCEEA-9C91-4DBE-A396-21AD48185AC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3C65502-8F30-4347-86EB-BAAA28BD8F1C}" type="pres">
      <dgm:prSet presAssocID="{950DCEEA-9C91-4DBE-A396-21AD48185AC5}" presName="negativeSpace" presStyleCnt="0"/>
      <dgm:spPr/>
    </dgm:pt>
    <dgm:pt modelId="{1D04A859-733C-EA46-9BDA-30EE368E1EA4}" type="pres">
      <dgm:prSet presAssocID="{950DCEEA-9C91-4DBE-A396-21AD48185AC5}" presName="childText" presStyleLbl="conFgAcc1" presStyleIdx="1" presStyleCnt="5">
        <dgm:presLayoutVars>
          <dgm:bulletEnabled val="1"/>
        </dgm:presLayoutVars>
      </dgm:prSet>
      <dgm:spPr/>
    </dgm:pt>
    <dgm:pt modelId="{21C738F7-14B3-BC4E-9CB1-9CCD99CC17D6}" type="pres">
      <dgm:prSet presAssocID="{1ED7F7FD-3EF1-4DE6-AB58-CC23045FBF34}" presName="spaceBetweenRectangles" presStyleCnt="0"/>
      <dgm:spPr/>
    </dgm:pt>
    <dgm:pt modelId="{75C60DAF-3E65-B642-862B-82CFD04ABCE8}" type="pres">
      <dgm:prSet presAssocID="{62B0EE14-D68F-4318-B7F6-023A8116E24A}" presName="parentLin" presStyleCnt="0"/>
      <dgm:spPr/>
    </dgm:pt>
    <dgm:pt modelId="{752C21DF-1C0B-B542-BDAD-F68B74432ABF}" type="pres">
      <dgm:prSet presAssocID="{62B0EE14-D68F-4318-B7F6-023A8116E24A}" presName="parentLeftMargin" presStyleLbl="node1" presStyleIdx="1" presStyleCnt="5"/>
      <dgm:spPr/>
    </dgm:pt>
    <dgm:pt modelId="{A33B1F55-8FDC-334F-A8F7-8D27FD54EB60}" type="pres">
      <dgm:prSet presAssocID="{62B0EE14-D68F-4318-B7F6-023A8116E24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56AD74C-F5D3-C24D-A880-5C226C40D143}" type="pres">
      <dgm:prSet presAssocID="{62B0EE14-D68F-4318-B7F6-023A8116E24A}" presName="negativeSpace" presStyleCnt="0"/>
      <dgm:spPr/>
    </dgm:pt>
    <dgm:pt modelId="{0AC5A208-225E-ED43-BC09-9030A11D6B40}" type="pres">
      <dgm:prSet presAssocID="{62B0EE14-D68F-4318-B7F6-023A8116E24A}" presName="childText" presStyleLbl="conFgAcc1" presStyleIdx="2" presStyleCnt="5">
        <dgm:presLayoutVars>
          <dgm:bulletEnabled val="1"/>
        </dgm:presLayoutVars>
      </dgm:prSet>
      <dgm:spPr/>
    </dgm:pt>
    <dgm:pt modelId="{4C3E1350-0F3F-C549-AF1C-8F053BBE348E}" type="pres">
      <dgm:prSet presAssocID="{E69CF026-191C-4A53-8795-9FDAD2563CB5}" presName="spaceBetweenRectangles" presStyleCnt="0"/>
      <dgm:spPr/>
    </dgm:pt>
    <dgm:pt modelId="{F9708B73-21F4-D44C-B85D-9D7A50BF4DB4}" type="pres">
      <dgm:prSet presAssocID="{F617C346-6240-4B65-A037-2444BF060E7A}" presName="parentLin" presStyleCnt="0"/>
      <dgm:spPr/>
    </dgm:pt>
    <dgm:pt modelId="{69C53985-8F0F-354F-B40B-4439A24A7BD6}" type="pres">
      <dgm:prSet presAssocID="{F617C346-6240-4B65-A037-2444BF060E7A}" presName="parentLeftMargin" presStyleLbl="node1" presStyleIdx="2" presStyleCnt="5"/>
      <dgm:spPr/>
    </dgm:pt>
    <dgm:pt modelId="{688F1684-C051-C84B-A0F0-FA9B127F3BBD}" type="pres">
      <dgm:prSet presAssocID="{F617C346-6240-4B65-A037-2444BF060E7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A339245-4D13-2B47-AB8A-ACFE8DB14F04}" type="pres">
      <dgm:prSet presAssocID="{F617C346-6240-4B65-A037-2444BF060E7A}" presName="negativeSpace" presStyleCnt="0"/>
      <dgm:spPr/>
    </dgm:pt>
    <dgm:pt modelId="{894C752D-7F7C-DD44-96A9-FAEC7FB57FAA}" type="pres">
      <dgm:prSet presAssocID="{F617C346-6240-4B65-A037-2444BF060E7A}" presName="childText" presStyleLbl="conFgAcc1" presStyleIdx="3" presStyleCnt="5">
        <dgm:presLayoutVars>
          <dgm:bulletEnabled val="1"/>
        </dgm:presLayoutVars>
      </dgm:prSet>
      <dgm:spPr/>
    </dgm:pt>
    <dgm:pt modelId="{7A99ECD1-63CF-E247-B8E5-AA2D6BFA1841}" type="pres">
      <dgm:prSet presAssocID="{F8A3A8F8-90CD-41A7-B2B2-69BCBE569BF5}" presName="spaceBetweenRectangles" presStyleCnt="0"/>
      <dgm:spPr/>
    </dgm:pt>
    <dgm:pt modelId="{4263A3BC-8E5C-7146-9533-572669717D8D}" type="pres">
      <dgm:prSet presAssocID="{A20FA4E7-9F3F-4395-AA77-DDD6FC5A7EE8}" presName="parentLin" presStyleCnt="0"/>
      <dgm:spPr/>
    </dgm:pt>
    <dgm:pt modelId="{DBB5DF9C-6662-B54A-B76E-CC897B9C87BB}" type="pres">
      <dgm:prSet presAssocID="{A20FA4E7-9F3F-4395-AA77-DDD6FC5A7EE8}" presName="parentLeftMargin" presStyleLbl="node1" presStyleIdx="3" presStyleCnt="5"/>
      <dgm:spPr/>
    </dgm:pt>
    <dgm:pt modelId="{47C4E96C-90DD-674D-853B-FA11903F51AC}" type="pres">
      <dgm:prSet presAssocID="{A20FA4E7-9F3F-4395-AA77-DDD6FC5A7EE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178F4642-68EA-E34D-92BD-2D92ED306371}" type="pres">
      <dgm:prSet presAssocID="{A20FA4E7-9F3F-4395-AA77-DDD6FC5A7EE8}" presName="negativeSpace" presStyleCnt="0"/>
      <dgm:spPr/>
    </dgm:pt>
    <dgm:pt modelId="{7B4F9AB8-9895-1841-AFE2-4FF71A58C5F9}" type="pres">
      <dgm:prSet presAssocID="{A20FA4E7-9F3F-4395-AA77-DDD6FC5A7EE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8E73F09-2545-BF40-82A4-C3889898853D}" type="presOf" srcId="{62B0EE14-D68F-4318-B7F6-023A8116E24A}" destId="{752C21DF-1C0B-B542-BDAD-F68B74432ABF}" srcOrd="0" destOrd="0" presId="urn:microsoft.com/office/officeart/2005/8/layout/list1"/>
    <dgm:cxn modelId="{CAFE6C0F-FB3A-B044-A2ED-64E9986F45D8}" type="presOf" srcId="{A20FA4E7-9F3F-4395-AA77-DDD6FC5A7EE8}" destId="{DBB5DF9C-6662-B54A-B76E-CC897B9C87BB}" srcOrd="0" destOrd="0" presId="urn:microsoft.com/office/officeart/2005/8/layout/list1"/>
    <dgm:cxn modelId="{211A8C21-B91B-7E4B-88DD-D7AC2DE40BEF}" type="presOf" srcId="{62B0EE14-D68F-4318-B7F6-023A8116E24A}" destId="{A33B1F55-8FDC-334F-A8F7-8D27FD54EB60}" srcOrd="1" destOrd="0" presId="urn:microsoft.com/office/officeart/2005/8/layout/list1"/>
    <dgm:cxn modelId="{C8DB8926-B5FA-A845-84F9-3779A2FA4EAE}" type="presOf" srcId="{950DCEEA-9C91-4DBE-A396-21AD48185AC5}" destId="{22671FA2-063A-5047-8E07-10CC37738CD7}" srcOrd="0" destOrd="0" presId="urn:microsoft.com/office/officeart/2005/8/layout/list1"/>
    <dgm:cxn modelId="{E6A2672C-1863-EA43-A2C7-15F0F16B6BF3}" type="presOf" srcId="{EF54F584-B22F-47CD-8423-993AD07B1631}" destId="{1053060E-57DE-8849-97D3-DBE14E50EA4C}" srcOrd="0" destOrd="0" presId="urn:microsoft.com/office/officeart/2005/8/layout/list1"/>
    <dgm:cxn modelId="{B5AF3658-E93F-4D7B-8F21-39578E5EB217}" srcId="{EF54F584-B22F-47CD-8423-993AD07B1631}" destId="{62B0EE14-D68F-4318-B7F6-023A8116E24A}" srcOrd="2" destOrd="0" parTransId="{A37358FB-D46A-4D25-98B0-F4098D7F613C}" sibTransId="{E69CF026-191C-4A53-8795-9FDAD2563CB5}"/>
    <dgm:cxn modelId="{A736F471-7EF2-F048-8979-A16167A3DE88}" type="presOf" srcId="{F617C346-6240-4B65-A037-2444BF060E7A}" destId="{688F1684-C051-C84B-A0F0-FA9B127F3BBD}" srcOrd="1" destOrd="0" presId="urn:microsoft.com/office/officeart/2005/8/layout/list1"/>
    <dgm:cxn modelId="{B5EB2484-A6C2-4E4D-900A-0BA62136F596}" srcId="{EF54F584-B22F-47CD-8423-993AD07B1631}" destId="{A20FA4E7-9F3F-4395-AA77-DDD6FC5A7EE8}" srcOrd="4" destOrd="0" parTransId="{E25437EE-9C19-4B02-ACCD-9F6005349F2B}" sibTransId="{7F55FE3D-72AE-4F99-90A6-42D812BC1AEF}"/>
    <dgm:cxn modelId="{5CB1E98B-5A61-C540-8A04-2FF61CDE2265}" type="presOf" srcId="{72251B61-66ED-4E9E-8FA5-03563E06E490}" destId="{2ED9DEFB-5305-CA4F-BDEC-4BC7B6F4B42E}" srcOrd="1" destOrd="0" presId="urn:microsoft.com/office/officeart/2005/8/layout/list1"/>
    <dgm:cxn modelId="{F2EBB19E-CE9A-A54F-A9FC-FEFF676BC7B4}" type="presOf" srcId="{F617C346-6240-4B65-A037-2444BF060E7A}" destId="{69C53985-8F0F-354F-B40B-4439A24A7BD6}" srcOrd="0" destOrd="0" presId="urn:microsoft.com/office/officeart/2005/8/layout/list1"/>
    <dgm:cxn modelId="{E36D94AA-2B84-4183-B8BA-BF2C5EE53674}" srcId="{EF54F584-B22F-47CD-8423-993AD07B1631}" destId="{F617C346-6240-4B65-A037-2444BF060E7A}" srcOrd="3" destOrd="0" parTransId="{F29A7518-D5E9-4690-9BBE-83D9AA0A9513}" sibTransId="{F8A3A8F8-90CD-41A7-B2B2-69BCBE569BF5}"/>
    <dgm:cxn modelId="{18EF1CBD-12F2-B046-9D02-2006AAFF731E}" type="presOf" srcId="{72251B61-66ED-4E9E-8FA5-03563E06E490}" destId="{27578929-3D06-864A-A6F0-B7DB93F81366}" srcOrd="0" destOrd="0" presId="urn:microsoft.com/office/officeart/2005/8/layout/list1"/>
    <dgm:cxn modelId="{142962BE-4796-4D5D-B6FB-2AC6564EC226}" srcId="{EF54F584-B22F-47CD-8423-993AD07B1631}" destId="{72251B61-66ED-4E9E-8FA5-03563E06E490}" srcOrd="0" destOrd="0" parTransId="{6FCD4F75-4724-41E1-ADC8-951FC2B70EC8}" sibTransId="{0D8FFC2B-4020-442F-8F1C-01914EFBE8C6}"/>
    <dgm:cxn modelId="{EEF7BED6-1BC2-554B-98BE-EA4541848C70}" type="presOf" srcId="{950DCEEA-9C91-4DBE-A396-21AD48185AC5}" destId="{BDC86C3A-3CBE-9C46-8C04-0C71E4204859}" srcOrd="1" destOrd="0" presId="urn:microsoft.com/office/officeart/2005/8/layout/list1"/>
    <dgm:cxn modelId="{A8B984F2-B012-4895-9C43-C11601BA0CBD}" srcId="{EF54F584-B22F-47CD-8423-993AD07B1631}" destId="{950DCEEA-9C91-4DBE-A396-21AD48185AC5}" srcOrd="1" destOrd="0" parTransId="{CF94ED68-652C-42E4-AE15-A96B335ED66C}" sibTransId="{1ED7F7FD-3EF1-4DE6-AB58-CC23045FBF34}"/>
    <dgm:cxn modelId="{6374BDFE-9D23-3F4D-A91D-4C60AE8C08A6}" type="presOf" srcId="{A20FA4E7-9F3F-4395-AA77-DDD6FC5A7EE8}" destId="{47C4E96C-90DD-674D-853B-FA11903F51AC}" srcOrd="1" destOrd="0" presId="urn:microsoft.com/office/officeart/2005/8/layout/list1"/>
    <dgm:cxn modelId="{9079108C-32BE-314B-AEE9-047BE94FFC4F}" type="presParOf" srcId="{1053060E-57DE-8849-97D3-DBE14E50EA4C}" destId="{E59F64A3-E749-BB41-8D6D-F94D54480CAB}" srcOrd="0" destOrd="0" presId="urn:microsoft.com/office/officeart/2005/8/layout/list1"/>
    <dgm:cxn modelId="{80DBF74A-585B-A842-A3CD-AE4AB57589E6}" type="presParOf" srcId="{E59F64A3-E749-BB41-8D6D-F94D54480CAB}" destId="{27578929-3D06-864A-A6F0-B7DB93F81366}" srcOrd="0" destOrd="0" presId="urn:microsoft.com/office/officeart/2005/8/layout/list1"/>
    <dgm:cxn modelId="{F86CFD8B-8EC5-214F-B063-838D8A00E46E}" type="presParOf" srcId="{E59F64A3-E749-BB41-8D6D-F94D54480CAB}" destId="{2ED9DEFB-5305-CA4F-BDEC-4BC7B6F4B42E}" srcOrd="1" destOrd="0" presId="urn:microsoft.com/office/officeart/2005/8/layout/list1"/>
    <dgm:cxn modelId="{442270F4-4C3C-5946-B508-1A8B62AB84A5}" type="presParOf" srcId="{1053060E-57DE-8849-97D3-DBE14E50EA4C}" destId="{81735CC2-BFAF-844A-860A-24B0B0BE39EA}" srcOrd="1" destOrd="0" presId="urn:microsoft.com/office/officeart/2005/8/layout/list1"/>
    <dgm:cxn modelId="{E4954492-CE41-0A47-977F-375E7E5C5886}" type="presParOf" srcId="{1053060E-57DE-8849-97D3-DBE14E50EA4C}" destId="{EC76C883-6ACF-DB4C-943E-82A6482F7188}" srcOrd="2" destOrd="0" presId="urn:microsoft.com/office/officeart/2005/8/layout/list1"/>
    <dgm:cxn modelId="{912A70B3-8506-914E-BF0A-4C44DD5D3DE9}" type="presParOf" srcId="{1053060E-57DE-8849-97D3-DBE14E50EA4C}" destId="{8C006976-3BB6-5840-A75E-209E5264A60D}" srcOrd="3" destOrd="0" presId="urn:microsoft.com/office/officeart/2005/8/layout/list1"/>
    <dgm:cxn modelId="{DA7D35C6-5DF1-9B49-9143-E0EDCE72FD5B}" type="presParOf" srcId="{1053060E-57DE-8849-97D3-DBE14E50EA4C}" destId="{E6D98FDE-44B3-3B47-9232-93E7C83D8C5F}" srcOrd="4" destOrd="0" presId="urn:microsoft.com/office/officeart/2005/8/layout/list1"/>
    <dgm:cxn modelId="{F4C56F32-247D-1C4F-930C-8B5765B701ED}" type="presParOf" srcId="{E6D98FDE-44B3-3B47-9232-93E7C83D8C5F}" destId="{22671FA2-063A-5047-8E07-10CC37738CD7}" srcOrd="0" destOrd="0" presId="urn:microsoft.com/office/officeart/2005/8/layout/list1"/>
    <dgm:cxn modelId="{540C4311-DCEE-B940-9DE6-E2B925BBBC59}" type="presParOf" srcId="{E6D98FDE-44B3-3B47-9232-93E7C83D8C5F}" destId="{BDC86C3A-3CBE-9C46-8C04-0C71E4204859}" srcOrd="1" destOrd="0" presId="urn:microsoft.com/office/officeart/2005/8/layout/list1"/>
    <dgm:cxn modelId="{9DADC15C-09FE-CA43-8A0A-7665C7272277}" type="presParOf" srcId="{1053060E-57DE-8849-97D3-DBE14E50EA4C}" destId="{93C65502-8F30-4347-86EB-BAAA28BD8F1C}" srcOrd="5" destOrd="0" presId="urn:microsoft.com/office/officeart/2005/8/layout/list1"/>
    <dgm:cxn modelId="{4093D9FE-5972-EE4A-926F-2E691470E647}" type="presParOf" srcId="{1053060E-57DE-8849-97D3-DBE14E50EA4C}" destId="{1D04A859-733C-EA46-9BDA-30EE368E1EA4}" srcOrd="6" destOrd="0" presId="urn:microsoft.com/office/officeart/2005/8/layout/list1"/>
    <dgm:cxn modelId="{94B4F836-131D-914E-86CB-96B6909B919C}" type="presParOf" srcId="{1053060E-57DE-8849-97D3-DBE14E50EA4C}" destId="{21C738F7-14B3-BC4E-9CB1-9CCD99CC17D6}" srcOrd="7" destOrd="0" presId="urn:microsoft.com/office/officeart/2005/8/layout/list1"/>
    <dgm:cxn modelId="{B3A23C85-D63C-B541-9872-DE50AAB3FC98}" type="presParOf" srcId="{1053060E-57DE-8849-97D3-DBE14E50EA4C}" destId="{75C60DAF-3E65-B642-862B-82CFD04ABCE8}" srcOrd="8" destOrd="0" presId="urn:microsoft.com/office/officeart/2005/8/layout/list1"/>
    <dgm:cxn modelId="{D2040EDA-3579-D14A-A472-2856C3DB9F88}" type="presParOf" srcId="{75C60DAF-3E65-B642-862B-82CFD04ABCE8}" destId="{752C21DF-1C0B-B542-BDAD-F68B74432ABF}" srcOrd="0" destOrd="0" presId="urn:microsoft.com/office/officeart/2005/8/layout/list1"/>
    <dgm:cxn modelId="{F7DB56EE-6E83-4C4C-A73D-DC931DAD27F6}" type="presParOf" srcId="{75C60DAF-3E65-B642-862B-82CFD04ABCE8}" destId="{A33B1F55-8FDC-334F-A8F7-8D27FD54EB60}" srcOrd="1" destOrd="0" presId="urn:microsoft.com/office/officeart/2005/8/layout/list1"/>
    <dgm:cxn modelId="{159E4F49-F402-9347-AF35-4A0284B29856}" type="presParOf" srcId="{1053060E-57DE-8849-97D3-DBE14E50EA4C}" destId="{856AD74C-F5D3-C24D-A880-5C226C40D143}" srcOrd="9" destOrd="0" presId="urn:microsoft.com/office/officeart/2005/8/layout/list1"/>
    <dgm:cxn modelId="{DD0430FB-3C63-EE41-AAF0-9E3797EEBEF4}" type="presParOf" srcId="{1053060E-57DE-8849-97D3-DBE14E50EA4C}" destId="{0AC5A208-225E-ED43-BC09-9030A11D6B40}" srcOrd="10" destOrd="0" presId="urn:microsoft.com/office/officeart/2005/8/layout/list1"/>
    <dgm:cxn modelId="{956B1794-5C96-7F49-8B44-7F4BD20DE932}" type="presParOf" srcId="{1053060E-57DE-8849-97D3-DBE14E50EA4C}" destId="{4C3E1350-0F3F-C549-AF1C-8F053BBE348E}" srcOrd="11" destOrd="0" presId="urn:microsoft.com/office/officeart/2005/8/layout/list1"/>
    <dgm:cxn modelId="{94AD6175-28D0-AC4A-850A-2665C7CF73F4}" type="presParOf" srcId="{1053060E-57DE-8849-97D3-DBE14E50EA4C}" destId="{F9708B73-21F4-D44C-B85D-9D7A50BF4DB4}" srcOrd="12" destOrd="0" presId="urn:microsoft.com/office/officeart/2005/8/layout/list1"/>
    <dgm:cxn modelId="{48A4FFC9-38EC-144E-B5DB-2B08D93AE846}" type="presParOf" srcId="{F9708B73-21F4-D44C-B85D-9D7A50BF4DB4}" destId="{69C53985-8F0F-354F-B40B-4439A24A7BD6}" srcOrd="0" destOrd="0" presId="urn:microsoft.com/office/officeart/2005/8/layout/list1"/>
    <dgm:cxn modelId="{A6AA8E1A-E7C4-EC48-A021-BF146A12B71E}" type="presParOf" srcId="{F9708B73-21F4-D44C-B85D-9D7A50BF4DB4}" destId="{688F1684-C051-C84B-A0F0-FA9B127F3BBD}" srcOrd="1" destOrd="0" presId="urn:microsoft.com/office/officeart/2005/8/layout/list1"/>
    <dgm:cxn modelId="{C2548C6A-773F-D54A-BC0F-270591E54E21}" type="presParOf" srcId="{1053060E-57DE-8849-97D3-DBE14E50EA4C}" destId="{5A339245-4D13-2B47-AB8A-ACFE8DB14F04}" srcOrd="13" destOrd="0" presId="urn:microsoft.com/office/officeart/2005/8/layout/list1"/>
    <dgm:cxn modelId="{B9ED4184-5914-244A-8DA6-A8CDADC2938A}" type="presParOf" srcId="{1053060E-57DE-8849-97D3-DBE14E50EA4C}" destId="{894C752D-7F7C-DD44-96A9-FAEC7FB57FAA}" srcOrd="14" destOrd="0" presId="urn:microsoft.com/office/officeart/2005/8/layout/list1"/>
    <dgm:cxn modelId="{B8564A5A-E870-9B44-9512-5B94B67E671C}" type="presParOf" srcId="{1053060E-57DE-8849-97D3-DBE14E50EA4C}" destId="{7A99ECD1-63CF-E247-B8E5-AA2D6BFA1841}" srcOrd="15" destOrd="0" presId="urn:microsoft.com/office/officeart/2005/8/layout/list1"/>
    <dgm:cxn modelId="{258DE552-D3DD-F34E-A76F-7122C3F26E46}" type="presParOf" srcId="{1053060E-57DE-8849-97D3-DBE14E50EA4C}" destId="{4263A3BC-8E5C-7146-9533-572669717D8D}" srcOrd="16" destOrd="0" presId="urn:microsoft.com/office/officeart/2005/8/layout/list1"/>
    <dgm:cxn modelId="{E787DEF0-364F-F743-B2AA-3E6BD3AF0FFB}" type="presParOf" srcId="{4263A3BC-8E5C-7146-9533-572669717D8D}" destId="{DBB5DF9C-6662-B54A-B76E-CC897B9C87BB}" srcOrd="0" destOrd="0" presId="urn:microsoft.com/office/officeart/2005/8/layout/list1"/>
    <dgm:cxn modelId="{0A2D496E-306F-044D-B9B3-5A71CFB665D4}" type="presParOf" srcId="{4263A3BC-8E5C-7146-9533-572669717D8D}" destId="{47C4E96C-90DD-674D-853B-FA11903F51AC}" srcOrd="1" destOrd="0" presId="urn:microsoft.com/office/officeart/2005/8/layout/list1"/>
    <dgm:cxn modelId="{659F4560-0127-2148-A079-B451F6FCB53C}" type="presParOf" srcId="{1053060E-57DE-8849-97D3-DBE14E50EA4C}" destId="{178F4642-68EA-E34D-92BD-2D92ED306371}" srcOrd="17" destOrd="0" presId="urn:microsoft.com/office/officeart/2005/8/layout/list1"/>
    <dgm:cxn modelId="{500500AC-C724-5041-9322-5F67ED00CA15}" type="presParOf" srcId="{1053060E-57DE-8849-97D3-DBE14E50EA4C}" destId="{7B4F9AB8-9895-1841-AFE2-4FF71A58C5F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46CAF-25B0-1842-AB46-14F3899B8F92}">
      <dsp:nvSpPr>
        <dsp:cNvPr id="0" name=""/>
        <dsp:cNvSpPr/>
      </dsp:nvSpPr>
      <dsp:spPr>
        <a:xfrm>
          <a:off x="2339661" y="538534"/>
          <a:ext cx="2721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2172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68178" y="582739"/>
        <a:ext cx="15138" cy="3030"/>
      </dsp:txXfrm>
    </dsp:sp>
    <dsp:sp modelId="{38BCB68F-D4CB-0446-A9B7-D7505E843954}">
      <dsp:nvSpPr>
        <dsp:cNvPr id="0" name=""/>
        <dsp:cNvSpPr/>
      </dsp:nvSpPr>
      <dsp:spPr>
        <a:xfrm>
          <a:off x="128380" y="3552"/>
          <a:ext cx="2213080" cy="11614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05" tIns="67709" rIns="64505" bIns="6770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1. </a:t>
          </a:r>
          <a:r>
            <a:rPr lang="tr-TR" sz="2400" b="1" kern="1200" dirty="0" err="1"/>
            <a:t>Fictional</a:t>
          </a:r>
          <a:r>
            <a:rPr lang="tr-TR" sz="2400" b="1" kern="1200" dirty="0"/>
            <a:t> </a:t>
          </a:r>
          <a:r>
            <a:rPr lang="tr-TR" sz="2400" b="1" kern="1200" dirty="0" err="1"/>
            <a:t>narrative</a:t>
          </a:r>
          <a:endParaRPr lang="en-US" sz="2400" b="1" kern="1200" dirty="0"/>
        </a:p>
      </dsp:txBody>
      <dsp:txXfrm>
        <a:off x="128380" y="3552"/>
        <a:ext cx="2213080" cy="1161405"/>
      </dsp:txXfrm>
    </dsp:sp>
    <dsp:sp modelId="{956DFC28-FCDB-464F-BA2E-A1BBAF398824}">
      <dsp:nvSpPr>
        <dsp:cNvPr id="0" name=""/>
        <dsp:cNvSpPr/>
      </dsp:nvSpPr>
      <dsp:spPr>
        <a:xfrm>
          <a:off x="1175399" y="1163931"/>
          <a:ext cx="2350763" cy="272172"/>
        </a:xfrm>
        <a:custGeom>
          <a:avLst/>
          <a:gdLst/>
          <a:ahLst/>
          <a:cxnLst/>
          <a:rect l="0" t="0" r="0" b="0"/>
          <a:pathLst>
            <a:path>
              <a:moveTo>
                <a:pt x="2350763" y="0"/>
              </a:moveTo>
              <a:lnTo>
                <a:pt x="2350763" y="153186"/>
              </a:lnTo>
              <a:lnTo>
                <a:pt x="0" y="153186"/>
              </a:lnTo>
              <a:lnTo>
                <a:pt x="0" y="272172"/>
              </a:lnTo>
            </a:path>
          </a:pathLst>
        </a:custGeom>
        <a:noFill/>
        <a:ln w="9525" cap="flat" cmpd="sng" algn="ctr">
          <a:solidFill>
            <a:schemeClr val="accent2">
              <a:hueOff val="663946"/>
              <a:satOff val="2284"/>
              <a:lumOff val="-4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1527" y="1298502"/>
        <a:ext cx="118509" cy="3030"/>
      </dsp:txXfrm>
    </dsp:sp>
    <dsp:sp modelId="{DB568AD0-1C6C-A547-B444-B749DEE20F4F}">
      <dsp:nvSpPr>
        <dsp:cNvPr id="0" name=""/>
        <dsp:cNvSpPr/>
      </dsp:nvSpPr>
      <dsp:spPr>
        <a:xfrm>
          <a:off x="2644233" y="2778"/>
          <a:ext cx="1763859" cy="1162953"/>
        </a:xfrm>
        <a:prstGeom prst="rect">
          <a:avLst/>
        </a:prstGeom>
        <a:solidFill>
          <a:schemeClr val="accent2">
            <a:hueOff val="531157"/>
            <a:satOff val="1827"/>
            <a:lumOff val="-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05" tIns="67709" rIns="64505" bIns="6770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2. </a:t>
          </a:r>
          <a:r>
            <a:rPr lang="tr-TR" sz="2400" b="1" kern="1200" dirty="0" err="1"/>
            <a:t>Prose</a:t>
          </a:r>
          <a:r>
            <a:rPr lang="tr-TR" sz="2400" b="1" kern="1200" dirty="0"/>
            <a:t> </a:t>
          </a:r>
          <a:r>
            <a:rPr lang="tr-TR" sz="2400" b="1" kern="1200" dirty="0" err="1"/>
            <a:t>or</a:t>
          </a:r>
          <a:r>
            <a:rPr lang="tr-TR" sz="2400" b="1" kern="1200" dirty="0"/>
            <a:t> verse</a:t>
          </a:r>
          <a:endParaRPr lang="en-US" sz="2400" b="1" kern="1200" dirty="0"/>
        </a:p>
      </dsp:txBody>
      <dsp:txXfrm>
        <a:off x="2644233" y="2778"/>
        <a:ext cx="1763859" cy="1162953"/>
      </dsp:txXfrm>
    </dsp:sp>
    <dsp:sp modelId="{E0DEAAFC-1F0E-EC4A-95AB-9FCD5F6D5ECD}">
      <dsp:nvSpPr>
        <dsp:cNvPr id="0" name=""/>
        <dsp:cNvSpPr/>
      </dsp:nvSpPr>
      <dsp:spPr>
        <a:xfrm>
          <a:off x="2220619" y="1919913"/>
          <a:ext cx="2721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2172" y="45720"/>
              </a:lnTo>
            </a:path>
          </a:pathLst>
        </a:custGeom>
        <a:noFill/>
        <a:ln w="9525" cap="flat" cmpd="sng" algn="ctr">
          <a:solidFill>
            <a:schemeClr val="accent2">
              <a:hueOff val="1327892"/>
              <a:satOff val="4567"/>
              <a:lumOff val="-88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49136" y="1964118"/>
        <a:ext cx="15138" cy="3030"/>
      </dsp:txXfrm>
    </dsp:sp>
    <dsp:sp modelId="{DA362A08-0B51-7B43-AC79-BA0CB5F7C38D}">
      <dsp:nvSpPr>
        <dsp:cNvPr id="0" name=""/>
        <dsp:cNvSpPr/>
      </dsp:nvSpPr>
      <dsp:spPr>
        <a:xfrm>
          <a:off x="128380" y="1468503"/>
          <a:ext cx="2094038" cy="994259"/>
        </a:xfrm>
        <a:prstGeom prst="rect">
          <a:avLst/>
        </a:prstGeom>
        <a:solidFill>
          <a:schemeClr val="accent2">
            <a:hueOff val="1062314"/>
            <a:satOff val="3654"/>
            <a:lumOff val="-7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05" tIns="67709" rIns="64505" bIns="6770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3. </a:t>
          </a:r>
          <a:r>
            <a:rPr lang="tr-TR" sz="2400" b="1" kern="1200" dirty="0" err="1"/>
            <a:t>Chivalric</a:t>
          </a:r>
          <a:r>
            <a:rPr lang="tr-TR" sz="2400" b="1" kern="1200" dirty="0"/>
            <a:t> </a:t>
          </a:r>
          <a:r>
            <a:rPr lang="tr-TR" sz="2400" b="1" kern="1200" dirty="0" err="1"/>
            <a:t>age</a:t>
          </a:r>
          <a:endParaRPr lang="en-US" sz="2400" b="1" kern="1200" dirty="0"/>
        </a:p>
      </dsp:txBody>
      <dsp:txXfrm>
        <a:off x="128380" y="1468503"/>
        <a:ext cx="2094038" cy="994259"/>
      </dsp:txXfrm>
    </dsp:sp>
    <dsp:sp modelId="{781FD70A-1503-C44D-B61F-83C2BD755D6F}">
      <dsp:nvSpPr>
        <dsp:cNvPr id="0" name=""/>
        <dsp:cNvSpPr/>
      </dsp:nvSpPr>
      <dsp:spPr>
        <a:xfrm>
          <a:off x="1390519" y="2358753"/>
          <a:ext cx="2217372" cy="374381"/>
        </a:xfrm>
        <a:custGeom>
          <a:avLst/>
          <a:gdLst/>
          <a:ahLst/>
          <a:cxnLst/>
          <a:rect l="0" t="0" r="0" b="0"/>
          <a:pathLst>
            <a:path>
              <a:moveTo>
                <a:pt x="2217372" y="0"/>
              </a:moveTo>
              <a:lnTo>
                <a:pt x="2217372" y="204290"/>
              </a:lnTo>
              <a:lnTo>
                <a:pt x="0" y="204290"/>
              </a:lnTo>
              <a:lnTo>
                <a:pt x="0" y="374381"/>
              </a:lnTo>
            </a:path>
          </a:pathLst>
        </a:custGeom>
        <a:noFill/>
        <a:ln w="9525" cap="flat" cmpd="sng" algn="ctr">
          <a:solidFill>
            <a:schemeClr val="accent2">
              <a:hueOff val="1991838"/>
              <a:satOff val="6851"/>
              <a:lumOff val="-13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42854" y="2544429"/>
        <a:ext cx="112702" cy="3030"/>
      </dsp:txXfrm>
    </dsp:sp>
    <dsp:sp modelId="{0CBC583D-6C8B-FE40-83AC-70B95954F9EE}">
      <dsp:nvSpPr>
        <dsp:cNvPr id="0" name=""/>
        <dsp:cNvSpPr/>
      </dsp:nvSpPr>
      <dsp:spPr>
        <a:xfrm>
          <a:off x="2525191" y="1570713"/>
          <a:ext cx="2165400" cy="789840"/>
        </a:xfrm>
        <a:prstGeom prst="rect">
          <a:avLst/>
        </a:prstGeom>
        <a:solidFill>
          <a:schemeClr val="accent2">
            <a:hueOff val="1593471"/>
            <a:satOff val="5481"/>
            <a:lumOff val="-105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05" tIns="67709" rIns="64505" bIns="6770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4. Adventure</a:t>
          </a:r>
          <a:endParaRPr lang="en-US" sz="2400" b="1" kern="1200" dirty="0"/>
        </a:p>
      </dsp:txBody>
      <dsp:txXfrm>
        <a:off x="2525191" y="1570713"/>
        <a:ext cx="2165400" cy="789840"/>
      </dsp:txXfrm>
    </dsp:sp>
    <dsp:sp modelId="{8887D133-8C61-5D46-B888-6473670C2F17}">
      <dsp:nvSpPr>
        <dsp:cNvPr id="0" name=""/>
        <dsp:cNvSpPr/>
      </dsp:nvSpPr>
      <dsp:spPr>
        <a:xfrm>
          <a:off x="1344799" y="3553576"/>
          <a:ext cx="91440" cy="2721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3186"/>
              </a:lnTo>
              <a:lnTo>
                <a:pt x="53249" y="153186"/>
              </a:lnTo>
              <a:lnTo>
                <a:pt x="53249" y="272172"/>
              </a:lnTo>
            </a:path>
          </a:pathLst>
        </a:custGeom>
        <a:noFill/>
        <a:ln w="9525" cap="flat" cmpd="sng" algn="ctr">
          <a:solidFill>
            <a:schemeClr val="accent2">
              <a:hueOff val="2655785"/>
              <a:satOff val="9135"/>
              <a:lumOff val="-1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1382947" y="3688146"/>
        <a:ext cx="15143" cy="3030"/>
      </dsp:txXfrm>
    </dsp:sp>
    <dsp:sp modelId="{CE7A6CB7-7AA5-8F49-92EB-AF54F1DE53FA}">
      <dsp:nvSpPr>
        <dsp:cNvPr id="0" name=""/>
        <dsp:cNvSpPr/>
      </dsp:nvSpPr>
      <dsp:spPr>
        <a:xfrm>
          <a:off x="128380" y="2765535"/>
          <a:ext cx="2524278" cy="789840"/>
        </a:xfrm>
        <a:prstGeom prst="rect">
          <a:avLst/>
        </a:prstGeom>
        <a:solidFill>
          <a:schemeClr val="accent2">
            <a:hueOff val="2124628"/>
            <a:satOff val="7308"/>
            <a:lumOff val="-1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05" tIns="67709" rIns="64505" bIns="6770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5.Supernatural </a:t>
          </a:r>
          <a:r>
            <a:rPr lang="tr-TR" sz="2400" b="1" kern="1200" dirty="0" err="1"/>
            <a:t>elements</a:t>
          </a:r>
          <a:endParaRPr lang="en-US" sz="2400" b="1" kern="1200" dirty="0"/>
        </a:p>
      </dsp:txBody>
      <dsp:txXfrm>
        <a:off x="128380" y="2765535"/>
        <a:ext cx="2524278" cy="789840"/>
      </dsp:txXfrm>
    </dsp:sp>
    <dsp:sp modelId="{017E0B0F-E0F8-D447-B2D6-9ABF54BC5635}">
      <dsp:nvSpPr>
        <dsp:cNvPr id="0" name=""/>
        <dsp:cNvSpPr/>
      </dsp:nvSpPr>
      <dsp:spPr>
        <a:xfrm>
          <a:off x="128380" y="3858148"/>
          <a:ext cx="2539337" cy="789840"/>
        </a:xfrm>
        <a:prstGeom prst="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05" tIns="67709" rIns="64505" bIns="6770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6. Entertainment</a:t>
          </a:r>
        </a:p>
      </dsp:txBody>
      <dsp:txXfrm>
        <a:off x="128380" y="3858148"/>
        <a:ext cx="2539337" cy="789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68512-18F7-5E4A-9958-32C80CA239EF}">
      <dsp:nvSpPr>
        <dsp:cNvPr id="0" name=""/>
        <dsp:cNvSpPr/>
      </dsp:nvSpPr>
      <dsp:spPr>
        <a:xfrm>
          <a:off x="112051" y="254143"/>
          <a:ext cx="5047377" cy="6518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7- Courtly Love </a:t>
          </a:r>
        </a:p>
      </dsp:txBody>
      <dsp:txXfrm>
        <a:off x="131144" y="273236"/>
        <a:ext cx="3182112" cy="613689"/>
      </dsp:txXfrm>
    </dsp:sp>
    <dsp:sp modelId="{4AD71120-61EA-DC41-A67B-C928409A8DF2}">
      <dsp:nvSpPr>
        <dsp:cNvPr id="0" name=""/>
        <dsp:cNvSpPr/>
      </dsp:nvSpPr>
      <dsp:spPr>
        <a:xfrm>
          <a:off x="442227" y="1183011"/>
          <a:ext cx="5047377" cy="1166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327892"/>
                <a:satOff val="4567"/>
                <a:lumOff val="-882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1327892"/>
                <a:satOff val="4567"/>
                <a:lumOff val="-882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1327892"/>
                <a:satOff val="4567"/>
                <a:lumOff val="-882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Courtly love placed the lady on a pedestal </a:t>
          </a:r>
        </a:p>
      </dsp:txBody>
      <dsp:txXfrm>
        <a:off x="476383" y="1217167"/>
        <a:ext cx="3369964" cy="1097849"/>
      </dsp:txXfrm>
    </dsp:sp>
    <dsp:sp modelId="{5F774644-53E2-6F49-A6D2-972CB91BF92E}">
      <dsp:nvSpPr>
        <dsp:cNvPr id="0" name=""/>
        <dsp:cNvSpPr/>
      </dsp:nvSpPr>
      <dsp:spPr>
        <a:xfrm>
          <a:off x="890713" y="2464583"/>
          <a:ext cx="5047377" cy="3027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655785"/>
                <a:satOff val="9135"/>
                <a:lumOff val="-1765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2655785"/>
                <a:satOff val="9135"/>
                <a:lumOff val="-1765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2655785"/>
                <a:satOff val="9135"/>
                <a:lumOff val="-1765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She was the epitome of splendor, beauty and goodness.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knight should be chivalrous enough to love her, without crossing the boundaries into a sexual relation</a:t>
          </a:r>
        </a:p>
      </dsp:txBody>
      <dsp:txXfrm>
        <a:off x="979372" y="2553242"/>
        <a:ext cx="3260958" cy="2849706"/>
      </dsp:txXfrm>
    </dsp:sp>
    <dsp:sp modelId="{C0196389-2FDC-5F4A-B688-9C4634C8AF3D}">
      <dsp:nvSpPr>
        <dsp:cNvPr id="0" name=""/>
        <dsp:cNvSpPr/>
      </dsp:nvSpPr>
      <dsp:spPr>
        <a:xfrm>
          <a:off x="3870156" y="654996"/>
          <a:ext cx="1163744" cy="116374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131998" y="654996"/>
        <a:ext cx="640060" cy="875717"/>
      </dsp:txXfrm>
    </dsp:sp>
    <dsp:sp modelId="{9E11D2C7-5FD6-754A-8D79-CD68DCE6FE02}">
      <dsp:nvSpPr>
        <dsp:cNvPr id="0" name=""/>
        <dsp:cNvSpPr/>
      </dsp:nvSpPr>
      <dsp:spPr>
        <a:xfrm>
          <a:off x="4376063" y="2315141"/>
          <a:ext cx="1163744" cy="116374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34177"/>
            <a:satOff val="7689"/>
            <a:lumOff val="8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3334177"/>
              <a:satOff val="7689"/>
              <a:lumOff val="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637905" y="2315141"/>
        <a:ext cx="640060" cy="8757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A3F0F-7776-8549-91EB-C31665577B54}">
      <dsp:nvSpPr>
        <dsp:cNvPr id="0" name=""/>
        <dsp:cNvSpPr/>
      </dsp:nvSpPr>
      <dsp:spPr>
        <a:xfrm>
          <a:off x="0" y="2597"/>
          <a:ext cx="58896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3DE62-E79F-4946-99BD-07C5668037FA}">
      <dsp:nvSpPr>
        <dsp:cNvPr id="0" name=""/>
        <dsp:cNvSpPr/>
      </dsp:nvSpPr>
      <dsp:spPr>
        <a:xfrm>
          <a:off x="0" y="2597"/>
          <a:ext cx="5889686" cy="885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1. Stock characters</a:t>
          </a:r>
        </a:p>
      </dsp:txBody>
      <dsp:txXfrm>
        <a:off x="0" y="2597"/>
        <a:ext cx="5889686" cy="885674"/>
      </dsp:txXfrm>
    </dsp:sp>
    <dsp:sp modelId="{E86BB863-5D4F-4049-A496-27FE48560C61}">
      <dsp:nvSpPr>
        <dsp:cNvPr id="0" name=""/>
        <dsp:cNvSpPr/>
      </dsp:nvSpPr>
      <dsp:spPr>
        <a:xfrm>
          <a:off x="0" y="888271"/>
          <a:ext cx="5889686" cy="0"/>
        </a:xfrm>
        <a:prstGeom prst="line">
          <a:avLst/>
        </a:prstGeom>
        <a:solidFill>
          <a:schemeClr val="accent2">
            <a:hueOff val="531157"/>
            <a:satOff val="1827"/>
            <a:lumOff val="-353"/>
            <a:alphaOff val="0"/>
          </a:schemeClr>
        </a:solidFill>
        <a:ln w="15875" cap="flat" cmpd="sng" algn="ctr">
          <a:solidFill>
            <a:schemeClr val="accent2">
              <a:hueOff val="531157"/>
              <a:satOff val="1827"/>
              <a:lumOff val="-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21216-A02B-9940-92C8-381285CE2E50}">
      <dsp:nvSpPr>
        <dsp:cNvPr id="0" name=""/>
        <dsp:cNvSpPr/>
      </dsp:nvSpPr>
      <dsp:spPr>
        <a:xfrm>
          <a:off x="0" y="888271"/>
          <a:ext cx="5889686" cy="885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7030A0"/>
              </a:solidFill>
            </a:rPr>
            <a:t>A Knight – An endangered lady- A monstrous challenger</a:t>
          </a:r>
        </a:p>
      </dsp:txBody>
      <dsp:txXfrm>
        <a:off x="0" y="888271"/>
        <a:ext cx="5889686" cy="885674"/>
      </dsp:txXfrm>
    </dsp:sp>
    <dsp:sp modelId="{2590793E-8C16-B540-84D0-40BD3AC7FE6B}">
      <dsp:nvSpPr>
        <dsp:cNvPr id="0" name=""/>
        <dsp:cNvSpPr/>
      </dsp:nvSpPr>
      <dsp:spPr>
        <a:xfrm>
          <a:off x="0" y="1773946"/>
          <a:ext cx="5889686" cy="0"/>
        </a:xfrm>
        <a:prstGeom prst="line">
          <a:avLst/>
        </a:prstGeom>
        <a:solidFill>
          <a:schemeClr val="accent2">
            <a:hueOff val="1062314"/>
            <a:satOff val="3654"/>
            <a:lumOff val="-706"/>
            <a:alphaOff val="0"/>
          </a:schemeClr>
        </a:solidFill>
        <a:ln w="15875" cap="flat" cmpd="sng" algn="ctr">
          <a:solidFill>
            <a:schemeClr val="accent2">
              <a:hueOff val="1062314"/>
              <a:satOff val="3654"/>
              <a:lumOff val="-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2410BF-129D-C941-AF8F-81417AC64EAE}">
      <dsp:nvSpPr>
        <dsp:cNvPr id="0" name=""/>
        <dsp:cNvSpPr/>
      </dsp:nvSpPr>
      <dsp:spPr>
        <a:xfrm>
          <a:off x="0" y="1773946"/>
          <a:ext cx="5889686" cy="885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2. Repeated Plot</a:t>
          </a:r>
        </a:p>
      </dsp:txBody>
      <dsp:txXfrm>
        <a:off x="0" y="1773946"/>
        <a:ext cx="5889686" cy="885674"/>
      </dsp:txXfrm>
    </dsp:sp>
    <dsp:sp modelId="{B382BEFA-B196-A948-930F-8681FEFB2BF4}">
      <dsp:nvSpPr>
        <dsp:cNvPr id="0" name=""/>
        <dsp:cNvSpPr/>
      </dsp:nvSpPr>
      <dsp:spPr>
        <a:xfrm>
          <a:off x="0" y="2659620"/>
          <a:ext cx="5889686" cy="0"/>
        </a:xfrm>
        <a:prstGeom prst="line">
          <a:avLst/>
        </a:prstGeom>
        <a:solidFill>
          <a:schemeClr val="accent2">
            <a:hueOff val="1593471"/>
            <a:satOff val="5481"/>
            <a:lumOff val="-1059"/>
            <a:alphaOff val="0"/>
          </a:schemeClr>
        </a:solidFill>
        <a:ln w="15875" cap="flat" cmpd="sng" algn="ctr">
          <a:solidFill>
            <a:schemeClr val="accent2">
              <a:hueOff val="1593471"/>
              <a:satOff val="5481"/>
              <a:lumOff val="-1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E6511-BCFF-AD41-A2AD-1B94D47AB948}">
      <dsp:nvSpPr>
        <dsp:cNvPr id="0" name=""/>
        <dsp:cNvSpPr/>
      </dsp:nvSpPr>
      <dsp:spPr>
        <a:xfrm>
          <a:off x="0" y="2659620"/>
          <a:ext cx="5889686" cy="885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7030A0"/>
              </a:solidFill>
            </a:rPr>
            <a:t>Journey- supernatural elements- joyous return- celebration</a:t>
          </a:r>
        </a:p>
      </dsp:txBody>
      <dsp:txXfrm>
        <a:off x="0" y="2659620"/>
        <a:ext cx="5889686" cy="885674"/>
      </dsp:txXfrm>
    </dsp:sp>
    <dsp:sp modelId="{64DE3D32-BE0A-3B4D-AC0F-97E68BADC806}">
      <dsp:nvSpPr>
        <dsp:cNvPr id="0" name=""/>
        <dsp:cNvSpPr/>
      </dsp:nvSpPr>
      <dsp:spPr>
        <a:xfrm>
          <a:off x="0" y="3545294"/>
          <a:ext cx="5889686" cy="0"/>
        </a:xfrm>
        <a:prstGeom prst="line">
          <a:avLst/>
        </a:prstGeom>
        <a:solidFill>
          <a:schemeClr val="accent2">
            <a:hueOff val="2124628"/>
            <a:satOff val="7308"/>
            <a:lumOff val="-1412"/>
            <a:alphaOff val="0"/>
          </a:schemeClr>
        </a:solidFill>
        <a:ln w="15875" cap="flat" cmpd="sng" algn="ctr">
          <a:solidFill>
            <a:schemeClr val="accent2">
              <a:hueOff val="2124628"/>
              <a:satOff val="7308"/>
              <a:lumOff val="-1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ADF05-662D-DE43-AB24-2410A32C94F1}">
      <dsp:nvSpPr>
        <dsp:cNvPr id="0" name=""/>
        <dsp:cNvSpPr/>
      </dsp:nvSpPr>
      <dsp:spPr>
        <a:xfrm>
          <a:off x="0" y="3545294"/>
          <a:ext cx="5889686" cy="885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3. Identifiable motifs</a:t>
          </a:r>
        </a:p>
      </dsp:txBody>
      <dsp:txXfrm>
        <a:off x="0" y="3545294"/>
        <a:ext cx="5889686" cy="885674"/>
      </dsp:txXfrm>
    </dsp:sp>
    <dsp:sp modelId="{48D60DA1-1E9B-9041-9E2C-2B2291595C94}">
      <dsp:nvSpPr>
        <dsp:cNvPr id="0" name=""/>
        <dsp:cNvSpPr/>
      </dsp:nvSpPr>
      <dsp:spPr>
        <a:xfrm>
          <a:off x="0" y="4430969"/>
          <a:ext cx="5889686" cy="0"/>
        </a:xfrm>
        <a:prstGeom prst="line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accent2">
              <a:hueOff val="2655785"/>
              <a:satOff val="9135"/>
              <a:lumOff val="-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77180-E8E3-1543-9935-0840C5240465}">
      <dsp:nvSpPr>
        <dsp:cNvPr id="0" name=""/>
        <dsp:cNvSpPr/>
      </dsp:nvSpPr>
      <dsp:spPr>
        <a:xfrm>
          <a:off x="0" y="4430969"/>
          <a:ext cx="5889686" cy="885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4. Conventional phrases (Chism 57)</a:t>
          </a:r>
        </a:p>
      </dsp:txBody>
      <dsp:txXfrm>
        <a:off x="0" y="4430969"/>
        <a:ext cx="5889686" cy="8856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6D262-C53E-E248-979F-73CB2C62ECB2}">
      <dsp:nvSpPr>
        <dsp:cNvPr id="0" name=""/>
        <dsp:cNvSpPr/>
      </dsp:nvSpPr>
      <dsp:spPr>
        <a:xfrm>
          <a:off x="0" y="461820"/>
          <a:ext cx="5889686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F32471-EAA7-6E45-80E1-68AE174F25CD}">
      <dsp:nvSpPr>
        <dsp:cNvPr id="0" name=""/>
        <dsp:cNvSpPr/>
      </dsp:nvSpPr>
      <dsp:spPr>
        <a:xfrm>
          <a:off x="294484" y="19020"/>
          <a:ext cx="4122780" cy="88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i="1" kern="1200"/>
            <a:t>Sir Gawain and Green Knight</a:t>
          </a:r>
          <a:endParaRPr lang="en-US" sz="3000" kern="1200"/>
        </a:p>
      </dsp:txBody>
      <dsp:txXfrm>
        <a:off x="337715" y="62251"/>
        <a:ext cx="4036318" cy="799138"/>
      </dsp:txXfrm>
    </dsp:sp>
    <dsp:sp modelId="{A426F096-AA02-7D42-8268-41E122D45C8F}">
      <dsp:nvSpPr>
        <dsp:cNvPr id="0" name=""/>
        <dsp:cNvSpPr/>
      </dsp:nvSpPr>
      <dsp:spPr>
        <a:xfrm>
          <a:off x="0" y="1822620"/>
          <a:ext cx="5889686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885262"/>
              <a:satOff val="3045"/>
              <a:lumOff val="-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94B21-6D1F-6C49-8301-DB6014871CDA}">
      <dsp:nvSpPr>
        <dsp:cNvPr id="0" name=""/>
        <dsp:cNvSpPr/>
      </dsp:nvSpPr>
      <dsp:spPr>
        <a:xfrm>
          <a:off x="294484" y="1379820"/>
          <a:ext cx="4122780" cy="885600"/>
        </a:xfrm>
        <a:prstGeom prst="round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i="1" kern="1200"/>
            <a:t>Morte D’Arthur</a:t>
          </a:r>
          <a:endParaRPr lang="en-US" sz="3000" kern="1200"/>
        </a:p>
      </dsp:txBody>
      <dsp:txXfrm>
        <a:off x="337715" y="1423051"/>
        <a:ext cx="4036318" cy="799138"/>
      </dsp:txXfrm>
    </dsp:sp>
    <dsp:sp modelId="{3E857B95-9CF1-914F-8C72-F031A6B5CE1C}">
      <dsp:nvSpPr>
        <dsp:cNvPr id="0" name=""/>
        <dsp:cNvSpPr/>
      </dsp:nvSpPr>
      <dsp:spPr>
        <a:xfrm>
          <a:off x="0" y="3183420"/>
          <a:ext cx="5889686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1770523"/>
              <a:satOff val="6090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8FFA39-9FC7-E341-BD24-2B9AB3D72A60}">
      <dsp:nvSpPr>
        <dsp:cNvPr id="0" name=""/>
        <dsp:cNvSpPr/>
      </dsp:nvSpPr>
      <dsp:spPr>
        <a:xfrm>
          <a:off x="294484" y="2740620"/>
          <a:ext cx="4122780" cy="885600"/>
        </a:xfrm>
        <a:prstGeom prst="round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i="1" kern="1200"/>
            <a:t>Sir Thopas</a:t>
          </a:r>
          <a:endParaRPr lang="en-US" sz="3000" kern="1200"/>
        </a:p>
      </dsp:txBody>
      <dsp:txXfrm>
        <a:off x="337715" y="2783851"/>
        <a:ext cx="4036318" cy="799138"/>
      </dsp:txXfrm>
    </dsp:sp>
    <dsp:sp modelId="{ADCC5685-F098-0F40-B390-59FFB2F24B46}">
      <dsp:nvSpPr>
        <dsp:cNvPr id="0" name=""/>
        <dsp:cNvSpPr/>
      </dsp:nvSpPr>
      <dsp:spPr>
        <a:xfrm>
          <a:off x="0" y="4544220"/>
          <a:ext cx="5889686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2655785"/>
              <a:satOff val="9135"/>
              <a:lumOff val="-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E66EA0-FB4C-AC42-AAC7-764D75863C24}">
      <dsp:nvSpPr>
        <dsp:cNvPr id="0" name=""/>
        <dsp:cNvSpPr/>
      </dsp:nvSpPr>
      <dsp:spPr>
        <a:xfrm>
          <a:off x="294484" y="4101420"/>
          <a:ext cx="4122780" cy="88560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i="1" kern="1200" dirty="0"/>
            <a:t>Sir Orfeo</a:t>
          </a:r>
          <a:endParaRPr lang="en-US" sz="3000" kern="1200" dirty="0"/>
        </a:p>
      </dsp:txBody>
      <dsp:txXfrm>
        <a:off x="337715" y="4144651"/>
        <a:ext cx="4036318" cy="7991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6C883-6ACF-DB4C-943E-82A6482F7188}">
      <dsp:nvSpPr>
        <dsp:cNvPr id="0" name=""/>
        <dsp:cNvSpPr/>
      </dsp:nvSpPr>
      <dsp:spPr>
        <a:xfrm>
          <a:off x="0" y="357060"/>
          <a:ext cx="5889686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9DEFB-5305-CA4F-BDEC-4BC7B6F4B42E}">
      <dsp:nvSpPr>
        <dsp:cNvPr id="0" name=""/>
        <dsp:cNvSpPr/>
      </dsp:nvSpPr>
      <dsp:spPr>
        <a:xfrm>
          <a:off x="294484" y="2820"/>
          <a:ext cx="4122780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Celtic Motifs </a:t>
          </a:r>
          <a:endParaRPr lang="en-US" sz="2400" kern="1200"/>
        </a:p>
      </dsp:txBody>
      <dsp:txXfrm>
        <a:off x="329069" y="37405"/>
        <a:ext cx="4053610" cy="639310"/>
      </dsp:txXfrm>
    </dsp:sp>
    <dsp:sp modelId="{1D04A859-733C-EA46-9BDA-30EE368E1EA4}">
      <dsp:nvSpPr>
        <dsp:cNvPr id="0" name=""/>
        <dsp:cNvSpPr/>
      </dsp:nvSpPr>
      <dsp:spPr>
        <a:xfrm>
          <a:off x="0" y="1445700"/>
          <a:ext cx="5889686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663946"/>
              <a:satOff val="2284"/>
              <a:lumOff val="-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C86C3A-3CBE-9C46-8C04-0C71E4204859}">
      <dsp:nvSpPr>
        <dsp:cNvPr id="0" name=""/>
        <dsp:cNvSpPr/>
      </dsp:nvSpPr>
      <dsp:spPr>
        <a:xfrm>
          <a:off x="294484" y="1091460"/>
          <a:ext cx="4122780" cy="708480"/>
        </a:xfrm>
        <a:prstGeom prst="roundRect">
          <a:avLst/>
        </a:prstGeom>
        <a:solidFill>
          <a:schemeClr val="accent2">
            <a:hueOff val="663946"/>
            <a:satOff val="2284"/>
            <a:lumOff val="-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Christian Elements</a:t>
          </a:r>
          <a:endParaRPr lang="en-US" sz="2400" kern="1200"/>
        </a:p>
      </dsp:txBody>
      <dsp:txXfrm>
        <a:off x="329069" y="1126045"/>
        <a:ext cx="4053610" cy="639310"/>
      </dsp:txXfrm>
    </dsp:sp>
    <dsp:sp modelId="{0AC5A208-225E-ED43-BC09-9030A11D6B40}">
      <dsp:nvSpPr>
        <dsp:cNvPr id="0" name=""/>
        <dsp:cNvSpPr/>
      </dsp:nvSpPr>
      <dsp:spPr>
        <a:xfrm>
          <a:off x="0" y="2534340"/>
          <a:ext cx="5889686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1327892"/>
              <a:satOff val="4567"/>
              <a:lumOff val="-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B1F55-8FDC-334F-A8F7-8D27FD54EB60}">
      <dsp:nvSpPr>
        <dsp:cNvPr id="0" name=""/>
        <dsp:cNvSpPr/>
      </dsp:nvSpPr>
      <dsp:spPr>
        <a:xfrm>
          <a:off x="294484" y="2180100"/>
          <a:ext cx="4122780" cy="708480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Chivalric Codes</a:t>
          </a:r>
          <a:endParaRPr lang="en-US" sz="2400" kern="1200"/>
        </a:p>
      </dsp:txBody>
      <dsp:txXfrm>
        <a:off x="329069" y="2214685"/>
        <a:ext cx="4053610" cy="639310"/>
      </dsp:txXfrm>
    </dsp:sp>
    <dsp:sp modelId="{894C752D-7F7C-DD44-96A9-FAEC7FB57FAA}">
      <dsp:nvSpPr>
        <dsp:cNvPr id="0" name=""/>
        <dsp:cNvSpPr/>
      </dsp:nvSpPr>
      <dsp:spPr>
        <a:xfrm>
          <a:off x="0" y="3622980"/>
          <a:ext cx="5889686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1991838"/>
              <a:satOff val="6851"/>
              <a:lumOff val="-1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F1684-C051-C84B-A0F0-FA9B127F3BBD}">
      <dsp:nvSpPr>
        <dsp:cNvPr id="0" name=""/>
        <dsp:cNvSpPr/>
      </dsp:nvSpPr>
      <dsp:spPr>
        <a:xfrm>
          <a:off x="294484" y="3268740"/>
          <a:ext cx="4122780" cy="708480"/>
        </a:xfrm>
        <a:prstGeom prst="roundRect">
          <a:avLst/>
        </a:prstGeom>
        <a:solidFill>
          <a:schemeClr val="accent2">
            <a:hueOff val="1991838"/>
            <a:satOff val="6851"/>
            <a:lumOff val="-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Joyous Return</a:t>
          </a:r>
          <a:endParaRPr lang="en-US" sz="2400" kern="1200"/>
        </a:p>
      </dsp:txBody>
      <dsp:txXfrm>
        <a:off x="329069" y="3303325"/>
        <a:ext cx="4053610" cy="639310"/>
      </dsp:txXfrm>
    </dsp:sp>
    <dsp:sp modelId="{7B4F9AB8-9895-1841-AFE2-4FF71A58C5F9}">
      <dsp:nvSpPr>
        <dsp:cNvPr id="0" name=""/>
        <dsp:cNvSpPr/>
      </dsp:nvSpPr>
      <dsp:spPr>
        <a:xfrm>
          <a:off x="0" y="4711620"/>
          <a:ext cx="5889686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2655785"/>
              <a:satOff val="9135"/>
              <a:lumOff val="-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4E96C-90DD-674D-853B-FA11903F51AC}">
      <dsp:nvSpPr>
        <dsp:cNvPr id="0" name=""/>
        <dsp:cNvSpPr/>
      </dsp:nvSpPr>
      <dsp:spPr>
        <a:xfrm>
          <a:off x="294484" y="4357380"/>
          <a:ext cx="4122780" cy="70848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1" tIns="0" rIns="1558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Happy Ending</a:t>
          </a:r>
          <a:endParaRPr lang="en-US" sz="2400" kern="1200"/>
        </a:p>
      </dsp:txBody>
      <dsp:txXfrm>
        <a:off x="329069" y="4391965"/>
        <a:ext cx="4053610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.xml"/><Relationship Id="rId5" Type="http://schemas.openxmlformats.org/officeDocument/2006/relationships/image" Target="../media/image9.jpe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10.jpg"/><Relationship Id="rId10" Type="http://schemas.microsoft.com/office/2007/relationships/diagramDrawing" Target="../diagrams/drawing2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FB377BB-601C-4288-A224-D150848C4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868ABA13-B3B3-4E09-854F-270094AA8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3CA7029-49D1-4811-9706-47326D65B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FB70EA8D-D093-4307-9DA5-E4EE61D82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3687593-1834-43AF-A992-696B19B0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E1FE4DF-DA81-4174-A7A3-1DBD74FB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DDD5166-3750-814C-8C29-85C98EFB3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9804" y="3428998"/>
            <a:ext cx="3973282" cy="2268559"/>
          </a:xfrm>
        </p:spPr>
        <p:txBody>
          <a:bodyPr>
            <a:normAutofit fontScale="90000"/>
          </a:bodyPr>
          <a:lstStyle/>
          <a:p>
            <a:r>
              <a:rPr lang="tr-TR" sz="3400" b="1" dirty="0" err="1">
                <a:latin typeface="Lucida Calligraphy" panose="03010101010101010101" pitchFamily="66" charset="0"/>
              </a:rPr>
              <a:t>Romance</a:t>
            </a:r>
            <a:r>
              <a:rPr lang="tr-TR" sz="3400" b="1" dirty="0">
                <a:latin typeface="Lucida Calligraphy" panose="03010101010101010101" pitchFamily="66" charset="0"/>
              </a:rPr>
              <a:t> </a:t>
            </a:r>
            <a:r>
              <a:rPr lang="tr-TR" sz="3400" b="1" dirty="0" err="1">
                <a:latin typeface="Lucida Calligraphy" panose="03010101010101010101" pitchFamily="66" charset="0"/>
              </a:rPr>
              <a:t>Tradition</a:t>
            </a:r>
            <a:r>
              <a:rPr lang="tr-TR" sz="3400" b="1" dirty="0">
                <a:latin typeface="Lucida Calligraphy" panose="03010101010101010101" pitchFamily="66" charset="0"/>
              </a:rPr>
              <a:t> in </a:t>
            </a:r>
            <a:r>
              <a:rPr lang="tr-TR" sz="3400" b="1" dirty="0" err="1">
                <a:latin typeface="Lucida Calligraphy" panose="03010101010101010101" pitchFamily="66" charset="0"/>
              </a:rPr>
              <a:t>Medieval</a:t>
            </a:r>
            <a:r>
              <a:rPr lang="tr-TR" sz="3400" b="1" dirty="0">
                <a:latin typeface="Lucida Calligraphy" panose="03010101010101010101" pitchFamily="66" charset="0"/>
              </a:rPr>
              <a:t> English </a:t>
            </a:r>
            <a:r>
              <a:rPr lang="tr-TR" sz="3400" b="1" dirty="0" err="1">
                <a:latin typeface="Lucida Calligraphy" panose="03010101010101010101" pitchFamily="66" charset="0"/>
              </a:rPr>
              <a:t>Literature</a:t>
            </a:r>
            <a:br>
              <a:rPr lang="tr-TR" sz="3400" b="1" dirty="0">
                <a:latin typeface="Lucida Calligraphy" panose="03010101010101010101" pitchFamily="66" charset="0"/>
              </a:rPr>
            </a:br>
            <a:r>
              <a:rPr lang="tr-TR" sz="3400" b="1" dirty="0" err="1">
                <a:latin typeface="Lucida Calligraphy" panose="03010101010101010101" pitchFamily="66" charset="0"/>
              </a:rPr>
              <a:t>Week</a:t>
            </a:r>
            <a:r>
              <a:rPr lang="tr-TR" sz="3400" b="1" dirty="0">
                <a:latin typeface="Lucida Calligraphy" panose="03010101010101010101" pitchFamily="66" charset="0"/>
              </a:rPr>
              <a:t> -5</a:t>
            </a:r>
            <a:br>
              <a:rPr lang="tr-TR" sz="3400" b="1" dirty="0">
                <a:latin typeface="Lucida Calligraphy" panose="03010101010101010101" pitchFamily="66" charset="0"/>
              </a:rPr>
            </a:br>
            <a:endParaRPr lang="tr-TR" sz="3400" b="1" dirty="0">
              <a:latin typeface="Lucida Calligraphy" panose="03010101010101010101" pitchFamily="66" charset="0"/>
            </a:endParaRPr>
          </a:p>
        </p:txBody>
      </p:sp>
      <p:pic>
        <p:nvPicPr>
          <p:cNvPr id="5" name="Resim 4" descr="metin, kitap, fotoğraf, eski içeren bir resim&#10;&#10;Açıklama otomatik olarak oluşturuldu">
            <a:extLst>
              <a:ext uri="{FF2B5EF4-FFF2-40B4-BE49-F238E27FC236}">
                <a16:creationId xmlns:a16="http://schemas.microsoft.com/office/drawing/2014/main" id="{127578E1-B22F-1B45-8D12-6F9D7849E8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867"/>
          <a:stretch/>
        </p:blipFill>
        <p:spPr>
          <a:xfrm>
            <a:off x="6865049" y="647190"/>
            <a:ext cx="3760710" cy="556428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7E838281-5FBA-41E7-AD3B-CB3F49FE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ağ Ok 3">
            <a:extLst>
              <a:ext uri="{FF2B5EF4-FFF2-40B4-BE49-F238E27FC236}">
                <a16:creationId xmlns:a16="http://schemas.microsoft.com/office/drawing/2014/main" id="{70CCFB78-7D06-4E6F-BBA6-8D9953AF53B3}"/>
              </a:ext>
            </a:extLst>
          </p:cNvPr>
          <p:cNvSpPr/>
          <p:nvPr/>
        </p:nvSpPr>
        <p:spPr>
          <a:xfrm>
            <a:off x="1193194" y="975012"/>
            <a:ext cx="2511198" cy="4571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F45E574-6DF9-D2DD-8E50-1D68A454DF5F}"/>
              </a:ext>
            </a:extLst>
          </p:cNvPr>
          <p:cNvSpPr txBox="1"/>
          <p:nvPr/>
        </p:nvSpPr>
        <p:spPr>
          <a:xfrm>
            <a:off x="1051120" y="1072384"/>
            <a:ext cx="3149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/>
              <a:t>Assist</a:t>
            </a:r>
            <a:r>
              <a:rPr lang="tr-TR" sz="1200" dirty="0"/>
              <a:t>. Prof. Dr. Pelin GÖLCÜK MİRZA</a:t>
            </a:r>
          </a:p>
        </p:txBody>
      </p:sp>
      <p:pic>
        <p:nvPicPr>
          <p:cNvPr id="7" name="Picture 2" descr="Karabük Üniversitesi - Vikipedi">
            <a:extLst>
              <a:ext uri="{FF2B5EF4-FFF2-40B4-BE49-F238E27FC236}">
                <a16:creationId xmlns:a16="http://schemas.microsoft.com/office/drawing/2014/main" id="{F18AEA9D-0F40-75F6-E077-95BA588B0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22" y="195209"/>
            <a:ext cx="911398" cy="67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701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0DFFFB6-37CC-0545-87E6-6552D073C67F}"/>
              </a:ext>
            </a:extLst>
          </p:cNvPr>
          <p:cNvSpPr txBox="1"/>
          <p:nvPr/>
        </p:nvSpPr>
        <p:spPr>
          <a:xfrm>
            <a:off x="3914775" y="531494"/>
            <a:ext cx="74295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In</a:t>
            </a:r>
            <a:r>
              <a:rPr lang="tr-TR" sz="2400" dirty="0"/>
              <a:t> </a:t>
            </a:r>
            <a:r>
              <a:rPr lang="tr-TR" sz="2400" i="1" dirty="0" err="1"/>
              <a:t>The</a:t>
            </a:r>
            <a:r>
              <a:rPr lang="tr-TR" sz="2400" i="1" dirty="0"/>
              <a:t> Cambridge Companion </a:t>
            </a:r>
            <a:r>
              <a:rPr lang="tr-TR" sz="2400" i="1" dirty="0" err="1"/>
              <a:t>to</a:t>
            </a:r>
            <a:r>
              <a:rPr lang="tr-TR" sz="2400" i="1" dirty="0"/>
              <a:t> </a:t>
            </a:r>
            <a:r>
              <a:rPr lang="tr-TR" sz="2400" i="1" dirty="0" err="1"/>
              <a:t>Medieval</a:t>
            </a:r>
            <a:r>
              <a:rPr lang="tr-TR" sz="2400" i="1" dirty="0"/>
              <a:t> </a:t>
            </a:r>
            <a:r>
              <a:rPr lang="tr-TR" sz="2400" i="1" dirty="0" err="1"/>
              <a:t>Romance</a:t>
            </a:r>
            <a:r>
              <a:rPr lang="tr-TR" sz="2400" dirty="0"/>
              <a:t>, </a:t>
            </a:r>
            <a:r>
              <a:rPr lang="tr-TR" sz="2400" dirty="0" err="1"/>
              <a:t>Roberta</a:t>
            </a:r>
            <a:r>
              <a:rPr lang="tr-TR" sz="2400" dirty="0"/>
              <a:t> </a:t>
            </a:r>
            <a:r>
              <a:rPr lang="tr-TR" sz="2400" dirty="0" err="1"/>
              <a:t>Krueger</a:t>
            </a:r>
            <a:r>
              <a:rPr lang="tr-TR" sz="2400" dirty="0"/>
              <a:t> </a:t>
            </a:r>
            <a:r>
              <a:rPr lang="tr-TR" sz="2400" dirty="0" err="1"/>
              <a:t>identifies</a:t>
            </a:r>
            <a:r>
              <a:rPr lang="tr-TR" sz="2400" dirty="0"/>
              <a:t> </a:t>
            </a:r>
            <a:r>
              <a:rPr lang="tr-TR" sz="2400" dirty="0" err="1"/>
              <a:t>romance</a:t>
            </a:r>
            <a:r>
              <a:rPr lang="tr-TR" sz="2400" dirty="0"/>
              <a:t> </a:t>
            </a:r>
            <a:r>
              <a:rPr lang="tr-TR" sz="2400" dirty="0" err="1"/>
              <a:t>term</a:t>
            </a:r>
            <a:r>
              <a:rPr lang="tr-TR" sz="2400" dirty="0"/>
              <a:t> as «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narratives</a:t>
            </a:r>
            <a:r>
              <a:rPr lang="tr-TR" sz="2400" dirty="0"/>
              <a:t> of </a:t>
            </a:r>
            <a:r>
              <a:rPr lang="tr-TR" sz="2400" dirty="0" err="1"/>
              <a:t>chivalric</a:t>
            </a:r>
            <a:r>
              <a:rPr lang="tr-TR" sz="2400" dirty="0"/>
              <a:t> </a:t>
            </a:r>
            <a:r>
              <a:rPr lang="tr-TR" sz="2400" dirty="0" err="1"/>
              <a:t>adventures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courtly</a:t>
            </a:r>
            <a:r>
              <a:rPr lang="tr-TR" sz="2400" dirty="0"/>
              <a:t> </a:t>
            </a:r>
            <a:r>
              <a:rPr lang="tr-TR" sz="2400" dirty="0" err="1"/>
              <a:t>love</a:t>
            </a:r>
            <a:r>
              <a:rPr lang="tr-TR" sz="2400" dirty="0"/>
              <a:t>» (</a:t>
            </a:r>
            <a:r>
              <a:rPr lang="tr-TR" sz="2400" dirty="0" err="1"/>
              <a:t>Krueger</a:t>
            </a:r>
            <a:r>
              <a:rPr lang="tr-TR" sz="2400" dirty="0"/>
              <a:t> 1)</a:t>
            </a:r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M. H. </a:t>
            </a:r>
            <a:r>
              <a:rPr lang="tr-TR" sz="2400" dirty="0" err="1"/>
              <a:t>Abrahams</a:t>
            </a:r>
            <a:r>
              <a:rPr lang="tr-TR" sz="2400" dirty="0"/>
              <a:t> </a:t>
            </a:r>
            <a:r>
              <a:rPr lang="tr-TR" sz="2400" dirty="0" err="1"/>
              <a:t>also</a:t>
            </a:r>
            <a:r>
              <a:rPr lang="tr-TR" sz="2400" dirty="0"/>
              <a:t> </a:t>
            </a:r>
            <a:r>
              <a:rPr lang="tr-TR" sz="2400" dirty="0" err="1"/>
              <a:t>defines</a:t>
            </a:r>
            <a:r>
              <a:rPr lang="tr-TR" sz="2400" dirty="0"/>
              <a:t> </a:t>
            </a:r>
            <a:r>
              <a:rPr lang="tr-TR" sz="2400" dirty="0" err="1"/>
              <a:t>romance</a:t>
            </a:r>
            <a:r>
              <a:rPr lang="tr-TR" sz="2400" dirty="0"/>
              <a:t> as «a </a:t>
            </a:r>
            <a:r>
              <a:rPr lang="tr-TR" sz="2400" dirty="0" err="1"/>
              <a:t>narrative</a:t>
            </a:r>
            <a:r>
              <a:rPr lang="tr-TR" sz="2400" dirty="0"/>
              <a:t> form </a:t>
            </a:r>
            <a:r>
              <a:rPr lang="tr-TR" sz="2400" dirty="0" err="1"/>
              <a:t>which</a:t>
            </a:r>
            <a:r>
              <a:rPr lang="tr-TR" sz="2400" dirty="0"/>
              <a:t> </a:t>
            </a:r>
            <a:r>
              <a:rPr lang="tr-TR" sz="2400" dirty="0" err="1"/>
              <a:t>developed</a:t>
            </a:r>
            <a:r>
              <a:rPr lang="tr-TR" sz="2400" dirty="0"/>
              <a:t> in </a:t>
            </a:r>
            <a:r>
              <a:rPr lang="tr-TR" sz="2400" dirty="0" err="1"/>
              <a:t>twelfth-century</a:t>
            </a:r>
            <a:r>
              <a:rPr lang="tr-TR" sz="2400" dirty="0"/>
              <a:t> France, spread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literatures</a:t>
            </a:r>
            <a:r>
              <a:rPr lang="tr-TR" sz="2400" dirty="0"/>
              <a:t> of </a:t>
            </a:r>
            <a:r>
              <a:rPr lang="tr-TR" sz="2400" dirty="0" err="1"/>
              <a:t>other</a:t>
            </a:r>
            <a:r>
              <a:rPr lang="tr-TR" sz="2400" dirty="0"/>
              <a:t> </a:t>
            </a:r>
            <a:r>
              <a:rPr lang="tr-TR" sz="2400" dirty="0" err="1"/>
              <a:t>countries</a:t>
            </a:r>
            <a:r>
              <a:rPr lang="tr-TR" sz="2400" dirty="0"/>
              <a:t>,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displaced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various</a:t>
            </a:r>
            <a:r>
              <a:rPr lang="tr-TR" sz="2400" dirty="0"/>
              <a:t> </a:t>
            </a:r>
            <a:r>
              <a:rPr lang="tr-TR" sz="2400" dirty="0" err="1"/>
              <a:t>epic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heroic</a:t>
            </a:r>
            <a:r>
              <a:rPr lang="tr-TR" sz="2400" dirty="0"/>
              <a:t> </a:t>
            </a:r>
            <a:r>
              <a:rPr lang="tr-TR" sz="2400" dirty="0" err="1"/>
              <a:t>forms</a:t>
            </a:r>
            <a:r>
              <a:rPr lang="tr-TR" sz="2400" dirty="0"/>
              <a:t> of </a:t>
            </a:r>
            <a:r>
              <a:rPr lang="tr-TR" sz="2400" dirty="0" err="1"/>
              <a:t>narrative</a:t>
            </a:r>
            <a:r>
              <a:rPr lang="tr-TR" sz="2400" dirty="0"/>
              <a:t>» (25).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dirty="0"/>
          </a:p>
        </p:txBody>
      </p:sp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19275CAE-A7A9-154F-85C1-D3BA94C18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494"/>
            <a:ext cx="3914775" cy="52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8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FCFF961-4E84-4FD1-859C-B7F410031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" y="0"/>
            <a:ext cx="4632503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A3836C5-4C02-324F-9F1C-CA7ABAB9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00" y="1201723"/>
            <a:ext cx="2888120" cy="44545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Historical Background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5" name="Rectangle 29">
            <a:extLst>
              <a:ext uri="{FF2B5EF4-FFF2-40B4-BE49-F238E27FC236}">
                <a16:creationId xmlns:a16="http://schemas.microsoft.com/office/drawing/2014/main" id="{DF737BB4-6553-47A8-893F-178A10C6B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2FDD7AC-ECCE-2E4D-904C-807DEC91247A}"/>
              </a:ext>
            </a:extLst>
          </p:cNvPr>
          <p:cNvSpPr txBox="1"/>
          <p:nvPr/>
        </p:nvSpPr>
        <p:spPr>
          <a:xfrm>
            <a:off x="5329969" y="647750"/>
            <a:ext cx="5850936" cy="55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2000" b="1" u="sng" dirty="0"/>
              <a:t>NORMAN CONQUEST (1066)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sz="2400" dirty="0"/>
          </a:p>
          <a:p>
            <a:pPr marL="342900" indent="-342900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itchFamily="2" charset="2"/>
              <a:buChar char="q"/>
            </a:pPr>
            <a:r>
              <a:rPr lang="en-US" sz="2400" dirty="0"/>
              <a:t>A new ruling class with a different language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sz="2400" dirty="0"/>
          </a:p>
          <a:p>
            <a:pPr marL="342900" indent="-342900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itchFamily="2" charset="2"/>
              <a:buChar char="q"/>
            </a:pPr>
            <a:r>
              <a:rPr lang="en-US" sz="2400" dirty="0"/>
              <a:t> Aristocratic literature (French taste)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sz="2400" dirty="0"/>
          </a:p>
          <a:p>
            <a:pPr marL="342900" indent="-342900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itchFamily="2" charset="2"/>
              <a:buChar char="q"/>
            </a:pPr>
            <a:r>
              <a:rPr lang="en-US" sz="2400" dirty="0"/>
              <a:t>Feudalism (Nobleman- Serf- Artisans/Merchants)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sz="2400" dirty="0"/>
          </a:p>
          <a:p>
            <a:pPr marL="342900" indent="-342900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itchFamily="2" charset="2"/>
              <a:buChar char="q"/>
            </a:pPr>
            <a:r>
              <a:rPr lang="en-US" sz="2400" dirty="0"/>
              <a:t>Ovid’s </a:t>
            </a:r>
            <a:r>
              <a:rPr lang="en-US" sz="2400" i="1" dirty="0"/>
              <a:t>Ars </a:t>
            </a:r>
            <a:r>
              <a:rPr lang="en-US" sz="2400" i="1" dirty="0" err="1"/>
              <a:t>Amatoria</a:t>
            </a:r>
            <a:r>
              <a:rPr lang="en-US" sz="2400" i="1" dirty="0"/>
              <a:t> (</a:t>
            </a:r>
            <a:r>
              <a:rPr lang="en-US" sz="2400" dirty="0"/>
              <a:t>love as a military service, strictest obedience to the woman)</a:t>
            </a:r>
          </a:p>
          <a:p>
            <a:pPr marL="342900" indent="-342900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itchFamily="2" charset="2"/>
              <a:buChar char="q"/>
            </a:pPr>
            <a:endParaRPr lang="en-US" sz="2400" dirty="0"/>
          </a:p>
          <a:p>
            <a:pPr marL="342900" indent="-342900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itchFamily="2" charset="2"/>
              <a:buChar char="q"/>
            </a:pPr>
            <a:r>
              <a:rPr lang="en-US" sz="2400" dirty="0"/>
              <a:t>Provincial/ Troubadour Poetry (Singing bards, travelling and praising the deeds of knights)</a:t>
            </a:r>
          </a:p>
        </p:txBody>
      </p:sp>
    </p:spTree>
    <p:extLst>
      <p:ext uri="{BB962C8B-B14F-4D97-AF65-F5344CB8AC3E}">
        <p14:creationId xmlns:p14="http://schemas.microsoft.com/office/powerpoint/2010/main" val="583504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4E884E-CFA2-4B31-8157-DA73B8846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55E855-74FA-4AD3-B859-2488383A9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91CD00-2EAB-4689-A44A-C4687605E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E4E23EB-7D1F-4223-8BC1-FB83F69F2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2698634-69E1-4F09-BCF7-366A5A5C4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75C6A3-66C2-4CB7-AC7E-F274B7277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2E5A367-0F56-4156-A2AE-FAD07299A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AAEB5E-C547-4C88-B0D8-F24BE79FD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74DCE7-E922-457A-88B0-4299A3DA6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499832A-BFAE-9814-A746-0CFAA1EF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54" y="5166421"/>
            <a:ext cx="8445357" cy="8835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Ovid’s Ars Amatoria</a:t>
            </a:r>
          </a:p>
        </p:txBody>
      </p:sp>
      <p:pic>
        <p:nvPicPr>
          <p:cNvPr id="4" name="Resim 3" descr="metin, yazı tahtası, ekran, görüntüleme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4003E54B-5546-060F-2F1F-9B6EC7AE9A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64" r="2" b="2"/>
          <a:stretch/>
        </p:blipFill>
        <p:spPr>
          <a:xfrm>
            <a:off x="120919" y="167464"/>
            <a:ext cx="5334576" cy="394635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6" name="Resim 5" descr="metin, elektronik donanım, bilgisayar, ekran, görüntüleme içeren bir resim&#10;&#10;Açıklama otomatik olarak oluşturuldu">
            <a:extLst>
              <a:ext uri="{FF2B5EF4-FFF2-40B4-BE49-F238E27FC236}">
                <a16:creationId xmlns:a16="http://schemas.microsoft.com/office/drawing/2014/main" id="{D12D3FE3-3010-795A-C07E-4D2E88038E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" b="1781"/>
          <a:stretch/>
        </p:blipFill>
        <p:spPr>
          <a:xfrm>
            <a:off x="5680371" y="647190"/>
            <a:ext cx="5606119" cy="442668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47B410D-C384-4834-95F7-EFE768C43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3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20" name="Rectangle 119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8836ECB-7900-9343-8F17-192FC0FA5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 BASIC CHARACTERISTICS</a:t>
            </a:r>
          </a:p>
        </p:txBody>
      </p:sp>
      <p:pic>
        <p:nvPicPr>
          <p:cNvPr id="15" name="Resim 14" descr="işaret, cadde, saat içeren bir resim&#10;&#10;Açıklama otomatik olarak oluşturuldu">
            <a:extLst>
              <a:ext uri="{FF2B5EF4-FFF2-40B4-BE49-F238E27FC236}">
                <a16:creationId xmlns:a16="http://schemas.microsoft.com/office/drawing/2014/main" id="{B1184CE1-3CDF-7F4F-B164-9CC34B27E1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117" b="424"/>
          <a:stretch/>
        </p:blipFill>
        <p:spPr>
          <a:xfrm>
            <a:off x="6094933" y="2303753"/>
            <a:ext cx="4818974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132" name="Rectangle 131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etin kutusu 2">
            <a:extLst>
              <a:ext uri="{FF2B5EF4-FFF2-40B4-BE49-F238E27FC236}">
                <a16:creationId xmlns:a16="http://schemas.microsoft.com/office/drawing/2014/main" id="{FF907BEE-F591-4FFE-8AB0-24520C3E8A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489608"/>
              </p:ext>
            </p:extLst>
          </p:nvPr>
        </p:nvGraphicFramePr>
        <p:xfrm>
          <a:off x="1405889" y="1818613"/>
          <a:ext cx="4818973" cy="4650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0564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13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3" name="Picture 115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4" name="Rectangle 117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5" name="Rectangle 119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6" name="Rectangle 121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7" name="Rectangle 123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8" name="TextBox 125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49" name="Rectangle 127">
            <a:extLst>
              <a:ext uri="{FF2B5EF4-FFF2-40B4-BE49-F238E27FC236}">
                <a16:creationId xmlns:a16="http://schemas.microsoft.com/office/drawing/2014/main" id="{6BB306D4-894F-4A1C-8DE5-1D54B03FD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0" name="Picture 129">
            <a:extLst>
              <a:ext uri="{FF2B5EF4-FFF2-40B4-BE49-F238E27FC236}">
                <a16:creationId xmlns:a16="http://schemas.microsoft.com/office/drawing/2014/main" id="{9509F6F8-AAE1-4937-902A-BEF577F4E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1" name="Picture 131">
            <a:extLst>
              <a:ext uri="{FF2B5EF4-FFF2-40B4-BE49-F238E27FC236}">
                <a16:creationId xmlns:a16="http://schemas.microsoft.com/office/drawing/2014/main" id="{D4FACF2C-80C1-44CC-8817-9EDADE5F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2" name="Rectangle 133">
            <a:extLst>
              <a:ext uri="{FF2B5EF4-FFF2-40B4-BE49-F238E27FC236}">
                <a16:creationId xmlns:a16="http://schemas.microsoft.com/office/drawing/2014/main" id="{9610983A-DB5E-4133-A02A-03DA961C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35">
            <a:extLst>
              <a:ext uri="{FF2B5EF4-FFF2-40B4-BE49-F238E27FC236}">
                <a16:creationId xmlns:a16="http://schemas.microsoft.com/office/drawing/2014/main" id="{674C9817-74DF-4960-9446-47B3FEBCB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37">
            <a:extLst>
              <a:ext uri="{FF2B5EF4-FFF2-40B4-BE49-F238E27FC236}">
                <a16:creationId xmlns:a16="http://schemas.microsoft.com/office/drawing/2014/main" id="{4736E5F1-0280-40B7-BC3A-353B312A6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halı içeren bir resim&#10;&#10;Açıklama otomatik olarak oluşturuldu">
            <a:extLst>
              <a:ext uri="{FF2B5EF4-FFF2-40B4-BE49-F238E27FC236}">
                <a16:creationId xmlns:a16="http://schemas.microsoft.com/office/drawing/2014/main" id="{E68FF0EE-7050-BB41-8FC4-00860E2BDF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9" r="6262"/>
          <a:stretch/>
        </p:blipFill>
        <p:spPr>
          <a:xfrm>
            <a:off x="7318874" y="227"/>
            <a:ext cx="4066046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5" name="Rectangle 139">
            <a:extLst>
              <a:ext uri="{FF2B5EF4-FFF2-40B4-BE49-F238E27FC236}">
                <a16:creationId xmlns:a16="http://schemas.microsoft.com/office/drawing/2014/main" id="{8FB3060F-E739-42D0-B49B-587B1F7C0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8" name="Metin kutusu 1">
            <a:extLst>
              <a:ext uri="{FF2B5EF4-FFF2-40B4-BE49-F238E27FC236}">
                <a16:creationId xmlns:a16="http://schemas.microsoft.com/office/drawing/2014/main" id="{0C93D71E-754C-488B-A92D-8AB614B77A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525464"/>
              </p:ext>
            </p:extLst>
          </p:nvPr>
        </p:nvGraphicFramePr>
        <p:xfrm>
          <a:off x="999221" y="248856"/>
          <a:ext cx="5938091" cy="5967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02900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42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7" name="Picture 44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8" name="Rectangle 46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69" name="Rectangle 48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0" name="Rectangle 50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1" name="Rectangle 52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2" name="TextBox 54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73" name="Rectangle 56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58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5" name="Rectangle 60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6" name="Rectangle 62">
            <a:extLst>
              <a:ext uri="{FF2B5EF4-FFF2-40B4-BE49-F238E27FC236}">
                <a16:creationId xmlns:a16="http://schemas.microsoft.com/office/drawing/2014/main" id="{25DA2D5B-EC4E-4C78-8139-F36D2F2D1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5262" y="-2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4AAACE2-9C9E-468F-8297-EF7B5E55F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421698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86F467-776A-DF40-8DE4-CAAB48FD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412" y="1201723"/>
            <a:ext cx="3133750" cy="44545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 Knighthood Ideals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D495FF7-7E2B-D048-8553-7218448A74E3}"/>
              </a:ext>
            </a:extLst>
          </p:cNvPr>
          <p:cNvSpPr txBox="1"/>
          <p:nvPr/>
        </p:nvSpPr>
        <p:spPr>
          <a:xfrm>
            <a:off x="5454363" y="1201723"/>
            <a:ext cx="5329250" cy="4454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800" dirty="0"/>
              <a:t>1- Knight in a battlefield: (fight for nation)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2800" dirty="0"/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800" dirty="0"/>
              <a:t>2- Knight as a good Christian: (fight for God and expansion of Christianity)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2800" dirty="0"/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800" dirty="0"/>
              <a:t>3- Knight as a lover: (Fight for the queen)</a:t>
            </a:r>
          </a:p>
        </p:txBody>
      </p:sp>
    </p:spTree>
    <p:extLst>
      <p:ext uri="{BB962C8B-B14F-4D97-AF65-F5344CB8AC3E}">
        <p14:creationId xmlns:p14="http://schemas.microsoft.com/office/powerpoint/2010/main" val="413058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5B6243D-1659-4D4B-806E-6EB5F798A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4FECEB1-EC11-4546-A647-2BC14FFC4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681A340-4E9C-4A53-8BF1-A9554FC8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0AB25C7-C9A2-4029-B780-972A17ACB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1519CBC-04B6-49F8-BE9C-C3FA4966C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0D9536D-8205-4CE1-B98A-CE9695A7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872EB9-81ED-49FE-81A8-B2DE3B3CD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B9006E5-F128-324C-9603-FECCB289F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100">
                <a:solidFill>
                  <a:schemeClr val="bg1"/>
                </a:solidFill>
              </a:rPr>
              <a:t>Literary Characteristics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graphicFrame>
        <p:nvGraphicFramePr>
          <p:cNvPr id="32" name="Metin kutusu 2">
            <a:extLst>
              <a:ext uri="{FF2B5EF4-FFF2-40B4-BE49-F238E27FC236}">
                <a16:creationId xmlns:a16="http://schemas.microsoft.com/office/drawing/2014/main" id="{93BE4782-6F3B-4EDB-BD43-4A5B0C845E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1849128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78905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17AC9E8B-12E0-CA44-914C-380F7D707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612" y="0"/>
            <a:ext cx="6978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63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F65464-70D0-414C-934B-19C2E9DC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MATTERS OF ROMANCE TRADITION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FA01ADC-C834-C847-911D-05DB37CCD4F4}"/>
              </a:ext>
            </a:extLst>
          </p:cNvPr>
          <p:cNvSpPr txBox="1"/>
          <p:nvPr/>
        </p:nvSpPr>
        <p:spPr>
          <a:xfrm>
            <a:off x="1621861" y="1847506"/>
            <a:ext cx="877606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tr-TR" sz="3200" dirty="0" err="1"/>
              <a:t>Matter</a:t>
            </a:r>
            <a:r>
              <a:rPr lang="tr-TR" sz="3200" dirty="0"/>
              <a:t> of France</a:t>
            </a:r>
          </a:p>
          <a:p>
            <a:pPr marL="342900" indent="-342900">
              <a:buFont typeface="+mj-lt"/>
              <a:buAutoNum type="arabicPeriod"/>
            </a:pPr>
            <a:endParaRPr lang="tr-TR" sz="3200" dirty="0"/>
          </a:p>
          <a:p>
            <a:pPr marL="342900" indent="-342900">
              <a:buFont typeface="+mj-lt"/>
              <a:buAutoNum type="arabicPeriod"/>
            </a:pPr>
            <a:r>
              <a:rPr lang="tr-TR" sz="3200" dirty="0" err="1"/>
              <a:t>Matter</a:t>
            </a:r>
            <a:r>
              <a:rPr lang="tr-TR" sz="3200" dirty="0"/>
              <a:t> of Rome</a:t>
            </a:r>
          </a:p>
          <a:p>
            <a:pPr marL="342900" indent="-342900">
              <a:buFont typeface="+mj-lt"/>
              <a:buAutoNum type="arabicPeriod"/>
            </a:pPr>
            <a:endParaRPr lang="tr-TR" sz="3200" dirty="0"/>
          </a:p>
          <a:p>
            <a:pPr marL="342900" indent="-342900">
              <a:buFont typeface="+mj-lt"/>
              <a:buAutoNum type="arabicPeriod"/>
            </a:pPr>
            <a:r>
              <a:rPr lang="tr-TR" sz="3200" dirty="0" err="1"/>
              <a:t>Matter</a:t>
            </a:r>
            <a:r>
              <a:rPr lang="tr-TR" sz="3200" dirty="0"/>
              <a:t> of </a:t>
            </a:r>
            <a:r>
              <a:rPr lang="tr-TR" sz="3200" dirty="0" err="1"/>
              <a:t>England</a:t>
            </a:r>
            <a:endParaRPr lang="tr-TR" sz="3200" dirty="0"/>
          </a:p>
          <a:p>
            <a:pPr marL="342900" indent="-342900">
              <a:buFont typeface="+mj-lt"/>
              <a:buAutoNum type="arabicPeriod"/>
            </a:pPr>
            <a:endParaRPr lang="tr-TR" sz="3200" dirty="0"/>
          </a:p>
          <a:p>
            <a:pPr marL="342900" indent="-342900">
              <a:buFont typeface="+mj-lt"/>
              <a:buAutoNum type="arabicPeriod"/>
            </a:pPr>
            <a:endParaRPr lang="tr-TR" sz="3200" dirty="0"/>
          </a:p>
          <a:p>
            <a:pPr marL="342900" indent="-342900">
              <a:buFont typeface="+mj-lt"/>
              <a:buAutoNum type="arabicPeriod"/>
            </a:pPr>
            <a:r>
              <a:rPr lang="tr-TR" sz="3200" dirty="0" err="1"/>
              <a:t>Matter</a:t>
            </a:r>
            <a:r>
              <a:rPr lang="tr-TR" sz="3200" dirty="0"/>
              <a:t> of Britain (</a:t>
            </a:r>
            <a:r>
              <a:rPr lang="tr-TR" sz="3200" dirty="0" err="1"/>
              <a:t>Briton</a:t>
            </a:r>
            <a:r>
              <a:rPr lang="tr-TR" sz="3200" dirty="0"/>
              <a:t> </a:t>
            </a:r>
            <a:r>
              <a:rPr lang="tr-TR" sz="3200" dirty="0" err="1"/>
              <a:t>lai</a:t>
            </a:r>
            <a:r>
              <a:rPr lang="tr-TR" sz="3200" dirty="0"/>
              <a:t>)</a:t>
            </a:r>
          </a:p>
        </p:txBody>
      </p:sp>
      <p:sp>
        <p:nvSpPr>
          <p:cNvPr id="4" name="Çift Küme Ayracı 3">
            <a:extLst>
              <a:ext uri="{FF2B5EF4-FFF2-40B4-BE49-F238E27FC236}">
                <a16:creationId xmlns:a16="http://schemas.microsoft.com/office/drawing/2014/main" id="{23BE4E5D-1812-874C-BEF0-F4EF6296BF62}"/>
              </a:ext>
            </a:extLst>
          </p:cNvPr>
          <p:cNvSpPr/>
          <p:nvPr/>
        </p:nvSpPr>
        <p:spPr>
          <a:xfrm>
            <a:off x="6273479" y="2423920"/>
            <a:ext cx="2176040" cy="145841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5089EBD-0673-F74B-9DB6-7011C684A551}"/>
              </a:ext>
            </a:extLst>
          </p:cNvPr>
          <p:cNvSpPr txBox="1"/>
          <p:nvPr/>
        </p:nvSpPr>
        <p:spPr>
          <a:xfrm>
            <a:off x="6745303" y="2869103"/>
            <a:ext cx="1396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Jean </a:t>
            </a:r>
            <a:r>
              <a:rPr lang="tr-TR" dirty="0" err="1"/>
              <a:t>Bodel</a:t>
            </a:r>
            <a:endParaRPr lang="tr-TR" dirty="0"/>
          </a:p>
        </p:txBody>
      </p:sp>
      <p:sp>
        <p:nvSpPr>
          <p:cNvPr id="6" name="Çentikli Sağ Ok 5">
            <a:extLst>
              <a:ext uri="{FF2B5EF4-FFF2-40B4-BE49-F238E27FC236}">
                <a16:creationId xmlns:a16="http://schemas.microsoft.com/office/drawing/2014/main" id="{F3D81C1C-FBB5-0C4E-BDA0-C7BD9AD9BFE3}"/>
              </a:ext>
            </a:extLst>
          </p:cNvPr>
          <p:cNvSpPr/>
          <p:nvPr/>
        </p:nvSpPr>
        <p:spPr>
          <a:xfrm>
            <a:off x="5697794" y="5992981"/>
            <a:ext cx="2095017" cy="20834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FB8083E-6DA2-E947-9DD1-069EC83CAC2C}"/>
              </a:ext>
            </a:extLst>
          </p:cNvPr>
          <p:cNvSpPr txBox="1"/>
          <p:nvPr/>
        </p:nvSpPr>
        <p:spPr>
          <a:xfrm>
            <a:off x="7852613" y="5367566"/>
            <a:ext cx="183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A. H. </a:t>
            </a:r>
            <a:r>
              <a:rPr lang="tr-TR" dirty="0" err="1"/>
              <a:t>Abrahams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322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5B6243D-1659-4D4B-806E-6EB5F798A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4FECEB1-EC11-4546-A647-2BC14FFC4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681A340-4E9C-4A53-8BF1-A9554FC8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0AB25C7-C9A2-4029-B780-972A17ACB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1519CBC-04B6-49F8-BE9C-C3FA4966C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0D9536D-8205-4CE1-B98A-CE9695A7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872EB9-81ED-49FE-81A8-B2DE3B3CD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76C118F-3618-5444-8E31-165E40995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u="sng">
                <a:solidFill>
                  <a:schemeClr val="bg1"/>
                </a:solidFill>
              </a:rPr>
              <a:t>Examples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graphicFrame>
        <p:nvGraphicFramePr>
          <p:cNvPr id="32" name="Metin kutusu 2">
            <a:extLst>
              <a:ext uri="{FF2B5EF4-FFF2-40B4-BE49-F238E27FC236}">
                <a16:creationId xmlns:a16="http://schemas.microsoft.com/office/drawing/2014/main" id="{9D0FF46E-3352-42CC-89FE-5728ECDDA8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0015315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5745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77EE36-E59D-4778-8F99-4B470DA4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86C6C5-47AF-450A-932D-880EF823E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87901A-AA64-4940-9803-F67677851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FE05EBD-F64A-6A4F-81BC-30E893870174}"/>
              </a:ext>
            </a:extLst>
          </p:cNvPr>
          <p:cNvSpPr txBox="1"/>
          <p:nvPr/>
        </p:nvSpPr>
        <p:spPr>
          <a:xfrm>
            <a:off x="1974254" y="5166421"/>
            <a:ext cx="8445357" cy="8835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dirty="0">
                <a:latin typeface="+mj-lt"/>
                <a:ea typeface="+mj-ea"/>
                <a:cs typeface="+mj-cs"/>
              </a:rPr>
              <a:t>Sir Orfeo (1300)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 descr="köpek, tablo, kahverengi, kırmızı içeren bir resim&#10;&#10;Açıklama otomatik olarak oluşturuldu">
            <a:extLst>
              <a:ext uri="{FF2B5EF4-FFF2-40B4-BE49-F238E27FC236}">
                <a16:creationId xmlns:a16="http://schemas.microsoft.com/office/drawing/2014/main" id="{B9749861-CE62-1847-8CD2-4A01A77CEB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26734"/>
          <a:stretch/>
        </p:blipFill>
        <p:spPr>
          <a:xfrm>
            <a:off x="1005401" y="-1"/>
            <a:ext cx="10380133" cy="403067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85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8">
            <a:extLst>
              <a:ext uri="{FF2B5EF4-FFF2-40B4-BE49-F238E27FC236}">
                <a16:creationId xmlns:a16="http://schemas.microsoft.com/office/drawing/2014/main" id="{6DDE1E64-F184-D74A-AA25-D3C98F87658A}"/>
              </a:ext>
            </a:extLst>
          </p:cNvPr>
          <p:cNvSpPr txBox="1"/>
          <p:nvPr/>
        </p:nvSpPr>
        <p:spPr>
          <a:xfrm>
            <a:off x="2166486" y="737937"/>
            <a:ext cx="6914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 </a:t>
            </a:r>
            <a:r>
              <a:rPr lang="tr-TR" dirty="0" err="1"/>
              <a:t>Sir</a:t>
            </a:r>
            <a:r>
              <a:rPr lang="tr-TR" dirty="0"/>
              <a:t> </a:t>
            </a:r>
            <a:r>
              <a:rPr lang="tr-TR" dirty="0" err="1"/>
              <a:t>Orfeo</a:t>
            </a:r>
            <a:endParaRPr lang="tr-TR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21E5DC0-50CD-404E-A350-7A8E546F67E6}"/>
              </a:ext>
            </a:extLst>
          </p:cNvPr>
          <p:cNvSpPr/>
          <p:nvPr/>
        </p:nvSpPr>
        <p:spPr>
          <a:xfrm>
            <a:off x="1588168" y="737937"/>
            <a:ext cx="2582779" cy="1223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chemeClr val="bg1"/>
                </a:solidFill>
              </a:rPr>
              <a:t>Sir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Orfeo</a:t>
            </a:r>
            <a:r>
              <a:rPr lang="tr-TR" dirty="0">
                <a:solidFill>
                  <a:schemeClr val="bg1"/>
                </a:solidFill>
              </a:rPr>
              <a:t> (</a:t>
            </a:r>
            <a:r>
              <a:rPr lang="tr-TR" dirty="0" err="1">
                <a:solidFill>
                  <a:schemeClr val="bg1"/>
                </a:solidFill>
              </a:rPr>
              <a:t>Nobleman</a:t>
            </a:r>
            <a:r>
              <a:rPr lang="tr-T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62496C-C095-494F-82D2-06A59B7F8870}"/>
              </a:ext>
            </a:extLst>
          </p:cNvPr>
          <p:cNvSpPr/>
          <p:nvPr/>
        </p:nvSpPr>
        <p:spPr>
          <a:xfrm>
            <a:off x="7350091" y="628649"/>
            <a:ext cx="2308860" cy="13325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chemeClr val="bg1"/>
                </a:solidFill>
              </a:rPr>
              <a:t>Herodis</a:t>
            </a:r>
            <a:r>
              <a:rPr lang="tr-TR" dirty="0">
                <a:solidFill>
                  <a:schemeClr val="bg1"/>
                </a:solidFill>
              </a:rPr>
              <a:t> (</a:t>
            </a:r>
            <a:r>
              <a:rPr lang="tr-TR" dirty="0" err="1">
                <a:solidFill>
                  <a:schemeClr val="bg1"/>
                </a:solidFill>
              </a:rPr>
              <a:t>Endangered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lady</a:t>
            </a:r>
            <a:r>
              <a:rPr lang="tr-T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C99737-FF96-4943-982F-BA3524F93956}"/>
              </a:ext>
            </a:extLst>
          </p:cNvPr>
          <p:cNvSpPr/>
          <p:nvPr/>
        </p:nvSpPr>
        <p:spPr>
          <a:xfrm>
            <a:off x="4526279" y="184241"/>
            <a:ext cx="2504240" cy="115226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</a:t>
            </a:r>
            <a:r>
              <a:rPr lang="tr-T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King</a:t>
            </a:r>
            <a:r>
              <a:rPr lang="tr-T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of </a:t>
            </a:r>
            <a:r>
              <a:rPr lang="tr-TR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Fairies</a:t>
            </a:r>
            <a:endParaRPr lang="tr-T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tr-TR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Supernatural</a:t>
            </a:r>
            <a:r>
              <a:rPr lang="tr-T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element)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4A9D3B6-C5EB-F848-8F0F-44D0CDC735A2}"/>
              </a:ext>
            </a:extLst>
          </p:cNvPr>
          <p:cNvSpPr txBox="1"/>
          <p:nvPr/>
        </p:nvSpPr>
        <p:spPr>
          <a:xfrm>
            <a:off x="1167722" y="2354725"/>
            <a:ext cx="3423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Orfeo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riche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,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Engelond</a:t>
            </a:r>
            <a:r>
              <a:rPr lang="tr-TR" dirty="0"/>
              <a:t> an </a:t>
            </a:r>
            <a:r>
              <a:rPr lang="tr-TR" dirty="0" err="1"/>
              <a:t>heigh</a:t>
            </a:r>
            <a:r>
              <a:rPr lang="tr-TR" dirty="0"/>
              <a:t> </a:t>
            </a:r>
            <a:r>
              <a:rPr lang="tr-TR" dirty="0" err="1"/>
              <a:t>lording</a:t>
            </a:r>
            <a:r>
              <a:rPr lang="tr-TR" dirty="0"/>
              <a:t>, </a:t>
            </a:r>
          </a:p>
          <a:p>
            <a:r>
              <a:rPr lang="tr-TR" dirty="0"/>
              <a:t>A </a:t>
            </a:r>
            <a:r>
              <a:rPr lang="tr-TR" dirty="0" err="1"/>
              <a:t>stalworth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hardy</a:t>
            </a:r>
            <a:r>
              <a:rPr lang="tr-TR" dirty="0"/>
              <a:t> </a:t>
            </a:r>
            <a:r>
              <a:rPr lang="tr-TR" dirty="0" err="1"/>
              <a:t>bo</a:t>
            </a:r>
            <a:r>
              <a:rPr lang="tr-TR" dirty="0"/>
              <a:t>, </a:t>
            </a:r>
          </a:p>
          <a:p>
            <a:r>
              <a:rPr lang="tr-TR" dirty="0" err="1"/>
              <a:t>Large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curteis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. (25-29) 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CF56C3CD-8AF0-7347-BD1A-5FF1FAEFE246}"/>
              </a:ext>
            </a:extLst>
          </p:cNvPr>
          <p:cNvSpPr txBox="1"/>
          <p:nvPr/>
        </p:nvSpPr>
        <p:spPr>
          <a:xfrm>
            <a:off x="7180164" y="2204254"/>
            <a:ext cx="43636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Orfeo</a:t>
            </a:r>
            <a:r>
              <a:rPr lang="tr-TR" dirty="0"/>
              <a:t> hadde a </a:t>
            </a:r>
            <a:r>
              <a:rPr lang="tr-TR" dirty="0" err="1"/>
              <a:t>queene</a:t>
            </a:r>
            <a:r>
              <a:rPr lang="tr-TR" dirty="0"/>
              <a:t> of </a:t>
            </a:r>
            <a:r>
              <a:rPr lang="tr-TR" dirty="0" err="1"/>
              <a:t>pris</a:t>
            </a:r>
            <a:endParaRPr lang="tr-TR" dirty="0"/>
          </a:p>
          <a:p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ycleped</a:t>
            </a:r>
            <a:r>
              <a:rPr lang="tr-TR" dirty="0"/>
              <a:t> </a:t>
            </a:r>
            <a:r>
              <a:rPr lang="tr-TR" dirty="0" err="1"/>
              <a:t>Dame</a:t>
            </a:r>
            <a:r>
              <a:rPr lang="tr-TR" dirty="0"/>
              <a:t> </a:t>
            </a:r>
            <a:r>
              <a:rPr lang="tr-TR" dirty="0" err="1"/>
              <a:t>Heurodis</a:t>
            </a:r>
            <a:r>
              <a:rPr lang="tr-TR" dirty="0"/>
              <a:t>, 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fairest</a:t>
            </a:r>
            <a:r>
              <a:rPr lang="tr-TR" dirty="0"/>
              <a:t> </a:t>
            </a:r>
            <a:r>
              <a:rPr lang="tr-TR" dirty="0" err="1"/>
              <a:t>lady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nones</a:t>
            </a:r>
            <a:endParaRPr lang="tr-TR" dirty="0"/>
          </a:p>
          <a:p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mighte</a:t>
            </a:r>
            <a:r>
              <a:rPr lang="tr-TR" dirty="0"/>
              <a:t> </a:t>
            </a:r>
            <a:r>
              <a:rPr lang="tr-TR" dirty="0" err="1"/>
              <a:t>goon</a:t>
            </a:r>
            <a:r>
              <a:rPr lang="tr-TR" dirty="0"/>
              <a:t> on body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bones</a:t>
            </a:r>
            <a:r>
              <a:rPr lang="tr-TR" dirty="0"/>
              <a:t>, </a:t>
            </a:r>
          </a:p>
          <a:p>
            <a:r>
              <a:rPr lang="tr-TR" dirty="0"/>
              <a:t>Ful of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of </a:t>
            </a:r>
            <a:r>
              <a:rPr lang="tr-TR" dirty="0" err="1"/>
              <a:t>goodnesse</a:t>
            </a:r>
            <a:r>
              <a:rPr lang="tr-TR" dirty="0"/>
              <a:t>— </a:t>
            </a:r>
          </a:p>
          <a:p>
            <a:r>
              <a:rPr lang="tr-TR" dirty="0"/>
              <a:t>But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telle </a:t>
            </a:r>
            <a:r>
              <a:rPr lang="tr-TR" dirty="0" err="1"/>
              <a:t>hir</a:t>
            </a:r>
            <a:r>
              <a:rPr lang="tr-TR" dirty="0"/>
              <a:t> </a:t>
            </a:r>
            <a:r>
              <a:rPr lang="tr-TR" dirty="0" err="1"/>
              <a:t>fairnesse</a:t>
            </a:r>
            <a:r>
              <a:rPr lang="tr-TR" dirty="0"/>
              <a:t> (51-56)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D5004BE4-FA7F-9944-93FF-84CAB4002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519" y="2032171"/>
            <a:ext cx="2540000" cy="2495550"/>
          </a:xfrm>
          <a:prstGeom prst="rect">
            <a:avLst/>
          </a:prstGeom>
        </p:spPr>
      </p:pic>
      <p:sp>
        <p:nvSpPr>
          <p:cNvPr id="19" name="Metin kutusu 18">
            <a:extLst>
              <a:ext uri="{FF2B5EF4-FFF2-40B4-BE49-F238E27FC236}">
                <a16:creationId xmlns:a16="http://schemas.microsoft.com/office/drawing/2014/main" id="{FE2D5CC6-B490-A443-A2FB-59AFC988EBE0}"/>
              </a:ext>
            </a:extLst>
          </p:cNvPr>
          <p:cNvSpPr txBox="1"/>
          <p:nvPr/>
        </p:nvSpPr>
        <p:spPr>
          <a:xfrm>
            <a:off x="4170947" y="4848748"/>
            <a:ext cx="5147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‘</a:t>
            </a:r>
            <a:r>
              <a:rPr lang="tr-TR" dirty="0" err="1"/>
              <a:t>Looke</a:t>
            </a:r>
            <a:r>
              <a:rPr lang="tr-TR" dirty="0"/>
              <a:t> </a:t>
            </a:r>
            <a:r>
              <a:rPr lang="tr-TR" dirty="0" err="1"/>
              <a:t>tomorwe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be </a:t>
            </a:r>
          </a:p>
          <a:p>
            <a:r>
              <a:rPr lang="tr-TR" dirty="0"/>
              <a:t>Right here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impe-tree</a:t>
            </a:r>
            <a:r>
              <a:rPr lang="tr-TR" dirty="0"/>
              <a:t>,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thanne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shalt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us </a:t>
            </a:r>
            <a:r>
              <a:rPr lang="tr-TR" dirty="0" err="1"/>
              <a:t>go</a:t>
            </a:r>
            <a:r>
              <a:rPr lang="tr-TR" dirty="0"/>
              <a:t>,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live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us </a:t>
            </a:r>
            <a:r>
              <a:rPr lang="tr-TR" dirty="0" err="1"/>
              <a:t>everemo</a:t>
            </a:r>
            <a:r>
              <a:rPr lang="tr-TR" dirty="0"/>
              <a:t>. (165-169)</a:t>
            </a:r>
          </a:p>
        </p:txBody>
      </p:sp>
    </p:spTree>
    <p:extLst>
      <p:ext uri="{BB962C8B-B14F-4D97-AF65-F5344CB8AC3E}">
        <p14:creationId xmlns:p14="http://schemas.microsoft.com/office/powerpoint/2010/main" val="3496258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45B6243D-1659-4D4B-806E-6EB5F798A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4FECEB1-EC11-4546-A647-2BC14FFC4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B681A340-4E9C-4A53-8BF1-A9554FC8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AB25C7-C9A2-4029-B780-972A17ACB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1519CBC-04B6-49F8-BE9C-C3FA4966C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D9536D-8205-4CE1-B98A-CE9695A7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2872EB9-81ED-49FE-81A8-B2DE3B3CD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graphicFrame>
        <p:nvGraphicFramePr>
          <p:cNvPr id="31" name="Metin kutusu 1">
            <a:extLst>
              <a:ext uri="{FF2B5EF4-FFF2-40B4-BE49-F238E27FC236}">
                <a16:creationId xmlns:a16="http://schemas.microsoft.com/office/drawing/2014/main" id="{2D90FA00-7C35-4B20-906A-3CC982592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2549362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3119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034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37" name="Picture 1036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39" name="Rectangle 1038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047" name="TextBox 1046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D028FBE5-2515-4CF7-9061-EDC988E0A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1" name="Picture 1050">
            <a:extLst>
              <a:ext uri="{FF2B5EF4-FFF2-40B4-BE49-F238E27FC236}">
                <a16:creationId xmlns:a16="http://schemas.microsoft.com/office/drawing/2014/main" id="{10C2A92B-92F5-430A-A370-FD864418A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53" name="Picture 1052">
            <a:extLst>
              <a:ext uri="{FF2B5EF4-FFF2-40B4-BE49-F238E27FC236}">
                <a16:creationId xmlns:a16="http://schemas.microsoft.com/office/drawing/2014/main" id="{C151BBAC-D417-4C14-AAFE-8AAA55B26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7DBE5AD7-4CDA-4167-83AD-34003BB38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3D580359-F271-4995-847D-4B9BBE8DE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FFE338A2-FC59-4CD5-84F6-6D7B39CC5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Sir Gawain and The Green Knight">
            <a:extLst>
              <a:ext uri="{FF2B5EF4-FFF2-40B4-BE49-F238E27FC236}">
                <a16:creationId xmlns:a16="http://schemas.microsoft.com/office/drawing/2014/main" id="{A266E933-411C-C23B-6C62-796DF8097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9" r="15294"/>
          <a:stretch/>
        </p:blipFill>
        <p:spPr bwMode="auto">
          <a:xfrm>
            <a:off x="374360" y="512846"/>
            <a:ext cx="4914867" cy="5564283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08064406-59C9-96EA-1CB6-D0766BEBB8B2}"/>
              </a:ext>
            </a:extLst>
          </p:cNvPr>
          <p:cNvSpPr txBox="1"/>
          <p:nvPr/>
        </p:nvSpPr>
        <p:spPr>
          <a:xfrm>
            <a:off x="5497074" y="1925053"/>
            <a:ext cx="5753617" cy="2406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2800" dirty="0">
                <a:latin typeface="Bradley Hand" pitchFamily="2" charset="0"/>
              </a:rPr>
              <a:t>Sir Gawain and the Green Knight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A8F57220-9A7B-4037-B5C5-8BE03B33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04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8983828-7666-8B32-35A7-C1D417CC35E8}"/>
              </a:ext>
            </a:extLst>
          </p:cNvPr>
          <p:cNvSpPr txBox="1"/>
          <p:nvPr/>
        </p:nvSpPr>
        <p:spPr>
          <a:xfrm>
            <a:off x="1140107" y="0"/>
            <a:ext cx="940443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Gawain</a:t>
            </a:r>
            <a:r>
              <a:rPr lang="tr-TR" sz="2400" dirty="0"/>
              <a:t> </a:t>
            </a:r>
            <a:r>
              <a:rPr lang="tr-TR" sz="2400" dirty="0" err="1"/>
              <a:t>Poet</a:t>
            </a:r>
            <a:r>
              <a:rPr lang="tr-TR" sz="2400" dirty="0"/>
              <a:t>: </a:t>
            </a:r>
          </a:p>
          <a:p>
            <a:endParaRPr lang="tr-TR" dirty="0"/>
          </a:p>
          <a:p>
            <a:r>
              <a:rPr lang="tr-TR" i="1" dirty="0" err="1"/>
              <a:t>Sir</a:t>
            </a:r>
            <a:r>
              <a:rPr lang="tr-TR" i="1" dirty="0"/>
              <a:t> </a:t>
            </a:r>
            <a:r>
              <a:rPr lang="tr-TR" i="1" dirty="0" err="1"/>
              <a:t>Gawain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Green</a:t>
            </a:r>
            <a:r>
              <a:rPr lang="tr-TR" i="1" dirty="0"/>
              <a:t> Knight 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probably</a:t>
            </a:r>
            <a:r>
              <a:rPr lang="tr-TR" dirty="0"/>
              <a:t> </a:t>
            </a:r>
            <a:r>
              <a:rPr lang="tr-TR" dirty="0" err="1"/>
              <a:t>composed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late</a:t>
            </a:r>
            <a:r>
              <a:rPr lang="tr-TR" dirty="0"/>
              <a:t> </a:t>
            </a:r>
            <a:r>
              <a:rPr lang="tr-TR" dirty="0" err="1"/>
              <a:t>fourteenth</a:t>
            </a:r>
            <a:r>
              <a:rPr lang="tr-TR" dirty="0"/>
              <a:t> </a:t>
            </a:r>
            <a:r>
              <a:rPr lang="tr-TR" dirty="0" err="1"/>
              <a:t>century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an </a:t>
            </a:r>
            <a:r>
              <a:rPr lang="tr-TR" dirty="0" err="1"/>
              <a:t>unknown</a:t>
            </a:r>
            <a:r>
              <a:rPr lang="tr-TR" dirty="0"/>
              <a:t> </a:t>
            </a:r>
            <a:r>
              <a:rPr lang="tr-TR" dirty="0" err="1"/>
              <a:t>author</a:t>
            </a:r>
            <a:r>
              <a:rPr lang="tr-TR" dirty="0"/>
              <a:t>,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referred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 "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Poet</a:t>
            </a:r>
            <a:r>
              <a:rPr lang="tr-TR" dirty="0"/>
              <a:t>." </a:t>
            </a:r>
            <a:r>
              <a:rPr lang="tr-TR" dirty="0" err="1"/>
              <a:t>Although</a:t>
            </a:r>
            <a:r>
              <a:rPr lang="tr-TR" dirty="0"/>
              <a:t> his </a:t>
            </a:r>
            <a:r>
              <a:rPr lang="tr-TR" dirty="0" err="1"/>
              <a:t>identity</a:t>
            </a:r>
            <a:r>
              <a:rPr lang="tr-TR" dirty="0"/>
              <a:t> </a:t>
            </a:r>
            <a:r>
              <a:rPr lang="tr-TR" dirty="0" err="1"/>
              <a:t>remains</a:t>
            </a:r>
            <a:r>
              <a:rPr lang="tr-TR" dirty="0"/>
              <a:t> </a:t>
            </a:r>
            <a:r>
              <a:rPr lang="tr-TR" dirty="0" err="1"/>
              <a:t>unknown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Poet’s</a:t>
            </a:r>
            <a:r>
              <a:rPr lang="tr-TR" dirty="0"/>
              <a:t> </a:t>
            </a:r>
            <a:r>
              <a:rPr lang="tr-TR" dirty="0" err="1"/>
              <a:t>rich</a:t>
            </a:r>
            <a:r>
              <a:rPr lang="tr-TR" dirty="0"/>
              <a:t> </a:t>
            </a:r>
            <a:r>
              <a:rPr lang="tr-TR" dirty="0" err="1"/>
              <a:t>imagination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skill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earned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recognition</a:t>
            </a:r>
            <a:r>
              <a:rPr lang="tr-TR" dirty="0"/>
              <a:t> as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greatest</a:t>
            </a:r>
            <a:r>
              <a:rPr lang="tr-TR" dirty="0"/>
              <a:t> </a:t>
            </a:r>
            <a:r>
              <a:rPr lang="tr-TR" dirty="0" err="1"/>
              <a:t>medieval</a:t>
            </a:r>
            <a:r>
              <a:rPr lang="tr-TR" dirty="0"/>
              <a:t> English </a:t>
            </a:r>
            <a:r>
              <a:rPr lang="tr-TR" dirty="0" err="1"/>
              <a:t>poets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best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of </a:t>
            </a:r>
            <a:r>
              <a:rPr lang="tr-TR" dirty="0" err="1"/>
              <a:t>alliterative</a:t>
            </a:r>
            <a:r>
              <a:rPr lang="tr-TR" dirty="0"/>
              <a:t> </a:t>
            </a:r>
            <a:r>
              <a:rPr lang="tr-TR" dirty="0" err="1"/>
              <a:t>verses</a:t>
            </a:r>
            <a:r>
              <a:rPr lang="tr-TR" dirty="0"/>
              <a:t> </a:t>
            </a:r>
            <a:r>
              <a:rPr lang="tr-TR" dirty="0" err="1"/>
              <a:t>fostering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themes</a:t>
            </a:r>
            <a:r>
              <a:rPr lang="tr-TR" dirty="0"/>
              <a:t> of </a:t>
            </a:r>
            <a:r>
              <a:rPr lang="tr-TR" dirty="0" err="1"/>
              <a:t>loyalty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sacrifice</a:t>
            </a:r>
            <a:r>
              <a:rPr lang="tr-TR" dirty="0"/>
              <a:t>.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8741D7C-843F-53D8-6661-E86C564CF6BF}"/>
              </a:ext>
            </a:extLst>
          </p:cNvPr>
          <p:cNvSpPr txBox="1"/>
          <p:nvPr/>
        </p:nvSpPr>
        <p:spPr>
          <a:xfrm>
            <a:off x="1140107" y="2633061"/>
            <a:ext cx="89182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told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Arthurian</a:t>
            </a:r>
            <a:r>
              <a:rPr lang="tr-TR" dirty="0"/>
              <a:t> </a:t>
            </a:r>
            <a:r>
              <a:rPr lang="tr-TR" dirty="0" err="1"/>
              <a:t>tradition</a:t>
            </a:r>
            <a:r>
              <a:rPr lang="tr-TR" dirty="0"/>
              <a:t> since </a:t>
            </a:r>
            <a:r>
              <a:rPr lang="tr-TR" dirty="0" err="1"/>
              <a:t>legends</a:t>
            </a:r>
            <a:r>
              <a:rPr lang="tr-TR" dirty="0"/>
              <a:t> of King Arthur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Knights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Round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popular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medieval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enjoyed</a:t>
            </a:r>
            <a:r>
              <a:rPr lang="tr-TR" dirty="0"/>
              <a:t> </a:t>
            </a:r>
            <a:r>
              <a:rPr lang="tr-TR" dirty="0" err="1"/>
              <a:t>hearing</a:t>
            </a:r>
            <a:r>
              <a:rPr lang="tr-TR" dirty="0"/>
              <a:t> </a:t>
            </a:r>
            <a:r>
              <a:rPr lang="tr-TR" dirty="0" err="1"/>
              <a:t>heroic</a:t>
            </a:r>
            <a:r>
              <a:rPr lang="tr-TR" dirty="0"/>
              <a:t> </a:t>
            </a:r>
            <a:r>
              <a:rPr lang="tr-TR" dirty="0" err="1"/>
              <a:t>stories</a:t>
            </a:r>
            <a:r>
              <a:rPr lang="tr-TR" dirty="0"/>
              <a:t> of </a:t>
            </a:r>
            <a:r>
              <a:rPr lang="tr-TR" dirty="0" err="1"/>
              <a:t>gallant</a:t>
            </a:r>
            <a:r>
              <a:rPr lang="tr-TR" dirty="0"/>
              <a:t> </a:t>
            </a:r>
            <a:r>
              <a:rPr lang="tr-TR" dirty="0" err="1"/>
              <a:t>knights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chivalrous</a:t>
            </a:r>
            <a:r>
              <a:rPr lang="tr-TR" dirty="0"/>
              <a:t> </a:t>
            </a:r>
            <a:r>
              <a:rPr lang="tr-TR" dirty="0" err="1"/>
              <a:t>deeds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idealized</a:t>
            </a:r>
            <a:r>
              <a:rPr lang="tr-TR" dirty="0"/>
              <a:t> </a:t>
            </a:r>
            <a:r>
              <a:rPr lang="tr-TR" dirty="0" err="1"/>
              <a:t>legends</a:t>
            </a:r>
            <a:r>
              <a:rPr lang="tr-TR" dirty="0"/>
              <a:t> of </a:t>
            </a:r>
            <a:r>
              <a:rPr lang="tr-TR" dirty="0" err="1"/>
              <a:t>knights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a far </a:t>
            </a:r>
            <a:r>
              <a:rPr lang="tr-TR" dirty="0" err="1"/>
              <a:t>cry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reality</a:t>
            </a:r>
            <a:r>
              <a:rPr lang="tr-TR" dirty="0"/>
              <a:t> of </a:t>
            </a:r>
            <a:r>
              <a:rPr lang="tr-TR" dirty="0" err="1"/>
              <a:t>plagues</a:t>
            </a:r>
            <a:r>
              <a:rPr lang="tr-TR" dirty="0"/>
              <a:t>,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battles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unrest</a:t>
            </a:r>
            <a:r>
              <a:rPr lang="tr-TR" dirty="0"/>
              <a:t> in </a:t>
            </a:r>
            <a:r>
              <a:rPr lang="tr-TR" dirty="0" err="1"/>
              <a:t>real</a:t>
            </a:r>
            <a:r>
              <a:rPr lang="tr-TR" dirty="0"/>
              <a:t> </a:t>
            </a:r>
            <a:r>
              <a:rPr lang="tr-TR" dirty="0" err="1"/>
              <a:t>medieval</a:t>
            </a:r>
            <a:r>
              <a:rPr lang="tr-TR" dirty="0"/>
              <a:t> </a:t>
            </a:r>
            <a:r>
              <a:rPr lang="tr-TR" dirty="0" err="1"/>
              <a:t>England</a:t>
            </a:r>
            <a:r>
              <a:rPr lang="tr-TR" dirty="0"/>
              <a:t>.</a:t>
            </a:r>
          </a:p>
          <a:p>
            <a:r>
              <a:rPr lang="tr-TR" dirty="0"/>
              <a:t>​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E8AC312-9E68-5AC5-9970-1633DA62260E}"/>
              </a:ext>
            </a:extLst>
          </p:cNvPr>
          <p:cNvSpPr txBox="1"/>
          <p:nvPr/>
        </p:nvSpPr>
        <p:spPr>
          <a:xfrm>
            <a:off x="1140107" y="4520708"/>
            <a:ext cx="86636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Because</a:t>
            </a:r>
            <a:r>
              <a:rPr lang="tr-TR" dirty="0"/>
              <a:t> of his </a:t>
            </a:r>
            <a:r>
              <a:rPr lang="tr-TR" dirty="0" err="1"/>
              <a:t>dialect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Poet</a:t>
            </a:r>
            <a:r>
              <a:rPr lang="tr-TR" dirty="0"/>
              <a:t> </a:t>
            </a:r>
            <a:r>
              <a:rPr lang="tr-TR" dirty="0" err="1"/>
              <a:t>probably</a:t>
            </a:r>
            <a:r>
              <a:rPr lang="tr-TR" dirty="0"/>
              <a:t> </a:t>
            </a:r>
            <a:r>
              <a:rPr lang="tr-TR" dirty="0" err="1"/>
              <a:t>lived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northwestern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England</a:t>
            </a:r>
            <a:r>
              <a:rPr lang="tr-TR" dirty="0"/>
              <a:t>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London</a:t>
            </a:r>
            <a:r>
              <a:rPr lang="tr-TR" dirty="0"/>
              <a:t>. His </a:t>
            </a:r>
            <a:r>
              <a:rPr lang="tr-TR" dirty="0" err="1"/>
              <a:t>writing</a:t>
            </a:r>
            <a:r>
              <a:rPr lang="tr-TR" dirty="0"/>
              <a:t> </a:t>
            </a:r>
            <a:r>
              <a:rPr lang="tr-TR" dirty="0" err="1"/>
              <a:t>reflects</a:t>
            </a:r>
            <a:r>
              <a:rPr lang="tr-TR" dirty="0"/>
              <a:t> a </a:t>
            </a:r>
            <a:r>
              <a:rPr lang="tr-TR" dirty="0" err="1"/>
              <a:t>knowledge</a:t>
            </a:r>
            <a:r>
              <a:rPr lang="tr-TR" dirty="0"/>
              <a:t> of </a:t>
            </a:r>
            <a:r>
              <a:rPr lang="tr-TR" dirty="0" err="1"/>
              <a:t>aristocratic</a:t>
            </a:r>
            <a:r>
              <a:rPr lang="tr-TR" dirty="0"/>
              <a:t> life as </a:t>
            </a:r>
            <a:r>
              <a:rPr lang="tr-TR" dirty="0" err="1"/>
              <a:t>well</a:t>
            </a:r>
            <a:r>
              <a:rPr lang="tr-TR" dirty="0"/>
              <a:t> as a </a:t>
            </a:r>
            <a:r>
              <a:rPr lang="tr-TR" dirty="0" err="1"/>
              <a:t>love</a:t>
            </a:r>
            <a:r>
              <a:rPr lang="tr-TR" dirty="0"/>
              <a:t> of </a:t>
            </a:r>
            <a:r>
              <a:rPr lang="tr-TR" dirty="0" err="1"/>
              <a:t>rural</a:t>
            </a:r>
            <a:r>
              <a:rPr lang="tr-TR" dirty="0"/>
              <a:t> life. </a:t>
            </a:r>
            <a:r>
              <a:rPr lang="tr-TR" dirty="0" err="1"/>
              <a:t>The</a:t>
            </a:r>
            <a:r>
              <a:rPr lang="tr-TR" dirty="0"/>
              <a:t> sole </a:t>
            </a:r>
            <a:r>
              <a:rPr lang="tr-TR" dirty="0" err="1"/>
              <a:t>surviving</a:t>
            </a:r>
            <a:r>
              <a:rPr lang="tr-TR" dirty="0"/>
              <a:t> </a:t>
            </a:r>
            <a:r>
              <a:rPr lang="tr-TR" dirty="0" err="1"/>
              <a:t>manuscript</a:t>
            </a:r>
            <a:r>
              <a:rPr lang="tr-TR" dirty="0"/>
              <a:t> is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1400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contains</a:t>
            </a:r>
            <a:r>
              <a:rPr lang="tr-TR" dirty="0"/>
              <a:t> </a:t>
            </a:r>
            <a:r>
              <a:rPr lang="tr-TR" dirty="0" err="1"/>
              <a:t>three</a:t>
            </a:r>
            <a:r>
              <a:rPr lang="tr-TR" dirty="0"/>
              <a:t> </a:t>
            </a:r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poems</a:t>
            </a:r>
            <a:r>
              <a:rPr lang="tr-TR" dirty="0"/>
              <a:t> (</a:t>
            </a:r>
            <a:r>
              <a:rPr lang="tr-TR" dirty="0" err="1"/>
              <a:t>Pearl</a:t>
            </a:r>
            <a:r>
              <a:rPr lang="tr-TR" dirty="0"/>
              <a:t>, </a:t>
            </a:r>
            <a:r>
              <a:rPr lang="tr-TR" dirty="0" err="1"/>
              <a:t>Purity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Patience</a:t>
            </a:r>
            <a:r>
              <a:rPr lang="tr-TR" dirty="0"/>
              <a:t>),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believed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his </a:t>
            </a:r>
            <a:r>
              <a:rPr lang="tr-TR" dirty="0" err="1"/>
              <a:t>works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Poet</a:t>
            </a:r>
            <a:r>
              <a:rPr lang="tr-TR" dirty="0"/>
              <a:t> is </a:t>
            </a:r>
            <a:r>
              <a:rPr lang="tr-TR" dirty="0" err="1"/>
              <a:t>sometimes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Pearl</a:t>
            </a:r>
            <a:r>
              <a:rPr lang="tr-TR" dirty="0"/>
              <a:t> </a:t>
            </a:r>
            <a:r>
              <a:rPr lang="tr-TR" dirty="0" err="1"/>
              <a:t>Poet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2957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1520D5E-B852-A6A4-4BC7-B9EEF6A0D2A2}"/>
              </a:ext>
            </a:extLst>
          </p:cNvPr>
          <p:cNvSpPr txBox="1"/>
          <p:nvPr/>
        </p:nvSpPr>
        <p:spPr>
          <a:xfrm>
            <a:off x="1138989" y="382012"/>
            <a:ext cx="9914021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dirty="0" err="1">
                <a:latin typeface="Bradley Hand" pitchFamily="2" charset="0"/>
              </a:rPr>
              <a:t>The</a:t>
            </a:r>
            <a:r>
              <a:rPr lang="tr-TR" sz="3200" dirty="0">
                <a:latin typeface="Bradley Hand" pitchFamily="2" charset="0"/>
              </a:rPr>
              <a:t> </a:t>
            </a:r>
            <a:r>
              <a:rPr lang="tr-TR" sz="3200" dirty="0" err="1">
                <a:latin typeface="Bradley Hand" pitchFamily="2" charset="0"/>
              </a:rPr>
              <a:t>Code</a:t>
            </a:r>
            <a:r>
              <a:rPr lang="tr-TR" sz="3200" dirty="0">
                <a:latin typeface="Bradley Hand" pitchFamily="2" charset="0"/>
              </a:rPr>
              <a:t> of </a:t>
            </a:r>
            <a:r>
              <a:rPr lang="tr-TR" sz="3200" dirty="0" err="1">
                <a:latin typeface="Bradley Hand" pitchFamily="2" charset="0"/>
              </a:rPr>
              <a:t>Chivalry</a:t>
            </a:r>
            <a:endParaRPr lang="tr-TR" sz="3200" dirty="0">
              <a:latin typeface="Bradley Hand" pitchFamily="2" charset="0"/>
            </a:endParaRPr>
          </a:p>
          <a:p>
            <a:endParaRPr lang="tr-TR" dirty="0"/>
          </a:p>
          <a:p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heroic</a:t>
            </a:r>
            <a:r>
              <a:rPr lang="tr-TR" sz="2000" dirty="0"/>
              <a:t> </a:t>
            </a:r>
            <a:r>
              <a:rPr lang="tr-TR" sz="2000" dirty="0" err="1"/>
              <a:t>ideals</a:t>
            </a:r>
            <a:r>
              <a:rPr lang="tr-TR" sz="2000" dirty="0"/>
              <a:t> of </a:t>
            </a:r>
            <a:r>
              <a:rPr lang="tr-TR" sz="2000" dirty="0" err="1"/>
              <a:t>the</a:t>
            </a:r>
            <a:r>
              <a:rPr lang="tr-TR" sz="2000" dirty="0"/>
              <a:t> pagan </a:t>
            </a:r>
            <a:r>
              <a:rPr lang="tr-TR" sz="2000" dirty="0" err="1"/>
              <a:t>culture</a:t>
            </a:r>
            <a:r>
              <a:rPr lang="tr-TR" sz="2000" dirty="0"/>
              <a:t> </a:t>
            </a:r>
            <a:r>
              <a:rPr lang="tr-TR" sz="2000" dirty="0" err="1"/>
              <a:t>were</a:t>
            </a:r>
            <a:r>
              <a:rPr lang="tr-TR" sz="2000" dirty="0"/>
              <a:t> </a:t>
            </a:r>
            <a:r>
              <a:rPr lang="tr-TR" sz="2000" dirty="0" err="1"/>
              <a:t>adjusted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comparatively</a:t>
            </a:r>
            <a:r>
              <a:rPr lang="tr-TR" sz="2000" dirty="0"/>
              <a:t> </a:t>
            </a:r>
            <a:r>
              <a:rPr lang="tr-TR" sz="2000" dirty="0" err="1"/>
              <a:t>more</a:t>
            </a:r>
            <a:r>
              <a:rPr lang="tr-TR" sz="2000" dirty="0"/>
              <a:t> </a:t>
            </a:r>
            <a:r>
              <a:rPr lang="tr-TR" sz="2000" dirty="0" err="1"/>
              <a:t>civilized</a:t>
            </a:r>
            <a:r>
              <a:rPr lang="tr-TR" sz="2000" dirty="0"/>
              <a:t> life </a:t>
            </a:r>
            <a:r>
              <a:rPr lang="tr-TR" sz="2000" dirty="0" err="1"/>
              <a:t>style</a:t>
            </a:r>
            <a:r>
              <a:rPr lang="tr-TR" sz="2000" dirty="0"/>
              <a:t> of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court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aristocracy</a:t>
            </a:r>
            <a:r>
              <a:rPr lang="tr-TR" sz="2000" dirty="0"/>
              <a:t> in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middle</a:t>
            </a:r>
            <a:r>
              <a:rPr lang="tr-TR" sz="2000" dirty="0"/>
              <a:t> </a:t>
            </a:r>
            <a:r>
              <a:rPr lang="tr-TR" sz="2000" dirty="0" err="1"/>
              <a:t>ages</a:t>
            </a:r>
            <a:r>
              <a:rPr lang="tr-TR" sz="2000" dirty="0"/>
              <a:t>. </a:t>
            </a:r>
          </a:p>
          <a:p>
            <a:r>
              <a:rPr lang="tr-TR" sz="2000" dirty="0"/>
              <a:t> </a:t>
            </a:r>
          </a:p>
          <a:p>
            <a:r>
              <a:rPr lang="tr-TR" sz="2000" dirty="0" err="1"/>
              <a:t>Chivalry</a:t>
            </a:r>
            <a:r>
              <a:rPr lang="tr-TR" sz="2000" dirty="0"/>
              <a:t> as a </a:t>
            </a:r>
            <a:r>
              <a:rPr lang="tr-TR" sz="2000" dirty="0" err="1"/>
              <a:t>term</a:t>
            </a:r>
            <a:r>
              <a:rPr lang="tr-TR" sz="2000" dirty="0"/>
              <a:t> </a:t>
            </a:r>
            <a:r>
              <a:rPr lang="tr-TR" sz="2000" dirty="0" err="1"/>
              <a:t>derives</a:t>
            </a:r>
            <a:r>
              <a:rPr lang="tr-TR" sz="2000" dirty="0"/>
              <a:t> </a:t>
            </a:r>
            <a:r>
              <a:rPr lang="tr-TR" sz="2000" dirty="0" err="1"/>
              <a:t>from</a:t>
            </a:r>
            <a:r>
              <a:rPr lang="tr-TR" sz="2000" dirty="0"/>
              <a:t> a </a:t>
            </a:r>
            <a:r>
              <a:rPr lang="tr-TR" sz="2000" dirty="0" err="1"/>
              <a:t>french</a:t>
            </a:r>
            <a:r>
              <a:rPr lang="tr-TR" sz="2000" dirty="0"/>
              <a:t> </a:t>
            </a:r>
            <a:r>
              <a:rPr lang="tr-TR" sz="2000" dirty="0" err="1"/>
              <a:t>word</a:t>
            </a:r>
            <a:r>
              <a:rPr lang="tr-TR" sz="2000" dirty="0"/>
              <a:t> </a:t>
            </a:r>
            <a:r>
              <a:rPr lang="tr-TR" sz="2000" dirty="0" err="1"/>
              <a:t>chevalrie</a:t>
            </a:r>
            <a:r>
              <a:rPr lang="tr-TR" sz="2000" dirty="0"/>
              <a:t> </a:t>
            </a:r>
            <a:r>
              <a:rPr lang="tr-TR" sz="2000" dirty="0" err="1"/>
              <a:t>meaning</a:t>
            </a:r>
            <a:r>
              <a:rPr lang="tr-TR" sz="2000" dirty="0"/>
              <a:t> a </a:t>
            </a:r>
            <a:r>
              <a:rPr lang="tr-TR" sz="2000" dirty="0" err="1"/>
              <a:t>group</a:t>
            </a:r>
            <a:r>
              <a:rPr lang="tr-TR" sz="2000" dirty="0"/>
              <a:t> of </a:t>
            </a:r>
            <a:r>
              <a:rPr lang="tr-TR" sz="2000" dirty="0" err="1"/>
              <a:t>horsemen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their</a:t>
            </a:r>
            <a:r>
              <a:rPr lang="tr-TR" sz="2000" dirty="0"/>
              <a:t> </a:t>
            </a:r>
            <a:r>
              <a:rPr lang="tr-TR" sz="2000" dirty="0" err="1"/>
              <a:t>military</a:t>
            </a:r>
            <a:r>
              <a:rPr lang="tr-TR" sz="2000" dirty="0"/>
              <a:t> </a:t>
            </a:r>
            <a:r>
              <a:rPr lang="tr-TR" sz="2000" dirty="0" err="1"/>
              <a:t>skills</a:t>
            </a:r>
            <a:r>
              <a:rPr lang="tr-TR" sz="2000" dirty="0"/>
              <a:t>. </a:t>
            </a:r>
          </a:p>
          <a:p>
            <a:endParaRPr lang="tr-TR" sz="2000" dirty="0"/>
          </a:p>
          <a:p>
            <a:r>
              <a:rPr lang="tr-TR" sz="2000" dirty="0" err="1"/>
              <a:t>Knighthood</a:t>
            </a:r>
            <a:r>
              <a:rPr lang="tr-TR" sz="2000" dirty="0"/>
              <a:t> </a:t>
            </a:r>
            <a:r>
              <a:rPr lang="tr-TR" sz="2000" dirty="0" err="1"/>
              <a:t>institutionalized</a:t>
            </a:r>
            <a:r>
              <a:rPr lang="tr-TR" sz="2000" dirty="0"/>
              <a:t>: At </a:t>
            </a:r>
            <a:r>
              <a:rPr lang="tr-TR" sz="2000" dirty="0" err="1"/>
              <a:t>age</a:t>
            </a:r>
            <a:r>
              <a:rPr lang="tr-TR" sz="2000" dirty="0"/>
              <a:t> 7, </a:t>
            </a:r>
            <a:r>
              <a:rPr lang="tr-TR" sz="2000" dirty="0" err="1"/>
              <a:t>boys</a:t>
            </a:r>
            <a:r>
              <a:rPr lang="tr-TR" sz="2000" dirty="0"/>
              <a:t> </a:t>
            </a:r>
            <a:r>
              <a:rPr lang="tr-TR" sz="2000" dirty="0" err="1"/>
              <a:t>from</a:t>
            </a:r>
            <a:r>
              <a:rPr lang="tr-TR" sz="2000" dirty="0"/>
              <a:t> </a:t>
            </a:r>
            <a:r>
              <a:rPr lang="tr-TR" sz="2000" dirty="0" err="1"/>
              <a:t>nobility</a:t>
            </a:r>
            <a:r>
              <a:rPr lang="tr-TR" sz="2000" dirty="0"/>
              <a:t> </a:t>
            </a:r>
            <a:r>
              <a:rPr lang="tr-TR" sz="2000" dirty="0" err="1"/>
              <a:t>became</a:t>
            </a:r>
            <a:r>
              <a:rPr lang="tr-TR" sz="2000" dirty="0"/>
              <a:t> </a:t>
            </a:r>
            <a:r>
              <a:rPr lang="tr-TR" sz="2000" dirty="0" err="1"/>
              <a:t>pages</a:t>
            </a:r>
            <a:r>
              <a:rPr lang="tr-TR" sz="2000" dirty="0"/>
              <a:t> in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castles</a:t>
            </a:r>
            <a:r>
              <a:rPr lang="tr-TR" sz="2000" dirty="0"/>
              <a:t> of </a:t>
            </a:r>
            <a:r>
              <a:rPr lang="tr-TR" sz="2000" dirty="0" err="1"/>
              <a:t>nobles</a:t>
            </a:r>
            <a:r>
              <a:rPr lang="tr-TR" sz="2000" dirty="0"/>
              <a:t>; at </a:t>
            </a:r>
            <a:r>
              <a:rPr lang="tr-TR" sz="2000" dirty="0" err="1"/>
              <a:t>age</a:t>
            </a:r>
            <a:r>
              <a:rPr lang="tr-TR" sz="2000" dirty="0"/>
              <a:t> 14, they </a:t>
            </a:r>
            <a:r>
              <a:rPr lang="tr-TR" sz="2000" dirty="0" err="1"/>
              <a:t>became</a:t>
            </a:r>
            <a:r>
              <a:rPr lang="tr-TR" sz="2000" dirty="0"/>
              <a:t> </a:t>
            </a:r>
            <a:r>
              <a:rPr lang="tr-TR" sz="2000" dirty="0" err="1"/>
              <a:t>squires</a:t>
            </a:r>
            <a:r>
              <a:rPr lang="tr-TR" sz="2000" dirty="0"/>
              <a:t>, </a:t>
            </a:r>
            <a:r>
              <a:rPr lang="tr-TR" sz="2000" dirty="0" err="1"/>
              <a:t>serving</a:t>
            </a:r>
            <a:r>
              <a:rPr lang="tr-TR" sz="2000" dirty="0"/>
              <a:t> </a:t>
            </a:r>
            <a:r>
              <a:rPr lang="tr-TR" sz="2000" dirty="0" err="1"/>
              <a:t>knights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learning</a:t>
            </a:r>
            <a:r>
              <a:rPr lang="tr-TR" sz="2000" dirty="0"/>
              <a:t> </a:t>
            </a:r>
            <a:r>
              <a:rPr lang="tr-TR" sz="2000" dirty="0" err="1"/>
              <a:t>horsemanship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military</a:t>
            </a:r>
            <a:r>
              <a:rPr lang="tr-TR" sz="2000" dirty="0"/>
              <a:t> </a:t>
            </a:r>
            <a:r>
              <a:rPr lang="tr-TR" sz="2000" dirty="0" err="1"/>
              <a:t>skills</a:t>
            </a:r>
            <a:r>
              <a:rPr lang="tr-TR" sz="2000" dirty="0"/>
              <a:t>; at </a:t>
            </a:r>
            <a:r>
              <a:rPr lang="tr-TR" sz="2000" dirty="0" err="1"/>
              <a:t>age</a:t>
            </a:r>
            <a:r>
              <a:rPr lang="tr-TR" sz="2000" dirty="0"/>
              <a:t> 21, they </a:t>
            </a:r>
            <a:r>
              <a:rPr lang="tr-TR" sz="2000" dirty="0" err="1"/>
              <a:t>were</a:t>
            </a:r>
            <a:r>
              <a:rPr lang="tr-TR" sz="2000" dirty="0"/>
              <a:t> </a:t>
            </a:r>
            <a:r>
              <a:rPr lang="tr-TR" sz="2000" dirty="0" err="1"/>
              <a:t>knighted</a:t>
            </a:r>
            <a:r>
              <a:rPr lang="tr-TR" sz="2000" dirty="0"/>
              <a:t>. </a:t>
            </a:r>
          </a:p>
          <a:p>
            <a:endParaRPr lang="tr-TR" sz="2000" dirty="0"/>
          </a:p>
          <a:p>
            <a:r>
              <a:rPr lang="tr-TR" sz="2000" dirty="0"/>
              <a:t>A </a:t>
            </a:r>
            <a:r>
              <a:rPr lang="tr-TR" sz="2000" dirty="0" err="1"/>
              <a:t>knight</a:t>
            </a:r>
            <a:r>
              <a:rPr lang="tr-TR" sz="2000" dirty="0"/>
              <a:t> </a:t>
            </a:r>
            <a:r>
              <a:rPr lang="tr-TR" sz="2000" dirty="0" err="1"/>
              <a:t>owed</a:t>
            </a:r>
            <a:r>
              <a:rPr lang="tr-TR" sz="2000" dirty="0"/>
              <a:t> </a:t>
            </a:r>
            <a:r>
              <a:rPr lang="tr-TR" sz="2000" dirty="0" err="1"/>
              <a:t>loyalty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God</a:t>
            </a:r>
            <a:r>
              <a:rPr lang="tr-TR" sz="2000" dirty="0"/>
              <a:t>, </a:t>
            </a:r>
            <a:r>
              <a:rPr lang="tr-TR" sz="2000" dirty="0" err="1"/>
              <a:t>to</a:t>
            </a:r>
            <a:r>
              <a:rPr lang="tr-TR" sz="2000" dirty="0"/>
              <a:t> his lord,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a </a:t>
            </a:r>
            <a:r>
              <a:rPr lang="tr-TR" sz="2000" dirty="0" err="1"/>
              <a:t>lady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whom</a:t>
            </a:r>
            <a:r>
              <a:rPr lang="tr-TR" sz="2000" dirty="0"/>
              <a:t> he had </a:t>
            </a:r>
            <a:r>
              <a:rPr lang="tr-TR" sz="2000" dirty="0" err="1"/>
              <a:t>sworn</a:t>
            </a:r>
            <a:r>
              <a:rPr lang="tr-TR" sz="2000" dirty="0"/>
              <a:t> his </a:t>
            </a:r>
            <a:r>
              <a:rPr lang="tr-TR" sz="2000" dirty="0" err="1"/>
              <a:t>platonic</a:t>
            </a:r>
            <a:r>
              <a:rPr lang="tr-TR" sz="2000" dirty="0"/>
              <a:t> </a:t>
            </a:r>
            <a:r>
              <a:rPr lang="tr-TR" sz="2000" dirty="0" err="1"/>
              <a:t>love</a:t>
            </a:r>
            <a:r>
              <a:rPr lang="tr-TR" sz="2000" dirty="0"/>
              <a:t>. </a:t>
            </a:r>
            <a:r>
              <a:rPr lang="tr-TR" sz="2000" dirty="0" err="1"/>
              <a:t>Knights</a:t>
            </a:r>
            <a:r>
              <a:rPr lang="tr-TR" sz="2000" dirty="0"/>
              <a:t> </a:t>
            </a:r>
            <a:r>
              <a:rPr lang="tr-TR" sz="2000" dirty="0" err="1"/>
              <a:t>often</a:t>
            </a:r>
            <a:r>
              <a:rPr lang="tr-TR" sz="2000" dirty="0"/>
              <a:t> </a:t>
            </a:r>
            <a:r>
              <a:rPr lang="tr-TR" sz="2000" dirty="0" err="1"/>
              <a:t>competed</a:t>
            </a:r>
            <a:r>
              <a:rPr lang="tr-TR" sz="2000" dirty="0"/>
              <a:t> in </a:t>
            </a:r>
            <a:r>
              <a:rPr lang="tr-TR" sz="2000" dirty="0" err="1"/>
              <a:t>tournaments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prove</a:t>
            </a:r>
            <a:r>
              <a:rPr lang="tr-TR" sz="2000" dirty="0"/>
              <a:t> </a:t>
            </a:r>
            <a:r>
              <a:rPr lang="tr-TR" sz="2000" dirty="0" err="1"/>
              <a:t>their</a:t>
            </a:r>
            <a:r>
              <a:rPr lang="tr-TR" sz="2000" dirty="0"/>
              <a:t> </a:t>
            </a:r>
            <a:r>
              <a:rPr lang="tr-TR" sz="2000" dirty="0" err="1"/>
              <a:t>prowess</a:t>
            </a:r>
            <a:r>
              <a:rPr lang="tr-TR" sz="2000" dirty="0"/>
              <a:t>.</a:t>
            </a:r>
          </a:p>
          <a:p>
            <a:endParaRPr lang="tr-TR" sz="2000" dirty="0"/>
          </a:p>
          <a:p>
            <a:r>
              <a:rPr lang="tr-TR" sz="2000" dirty="0"/>
              <a:t>Real </a:t>
            </a:r>
            <a:r>
              <a:rPr lang="tr-TR" sz="2000" dirty="0" err="1"/>
              <a:t>knights</a:t>
            </a:r>
            <a:r>
              <a:rPr lang="tr-TR" sz="2000" dirty="0"/>
              <a:t> </a:t>
            </a:r>
            <a:r>
              <a:rPr lang="tr-TR" sz="2000" dirty="0" err="1"/>
              <a:t>were</a:t>
            </a:r>
            <a:r>
              <a:rPr lang="tr-TR" sz="2000" dirty="0"/>
              <a:t> far </a:t>
            </a:r>
            <a:r>
              <a:rPr lang="tr-TR" sz="2000" dirty="0" err="1"/>
              <a:t>from</a:t>
            </a:r>
            <a:r>
              <a:rPr lang="tr-TR" sz="2000" dirty="0"/>
              <a:t> </a:t>
            </a:r>
            <a:r>
              <a:rPr lang="tr-TR" sz="2000" dirty="0" err="1"/>
              <a:t>perfect</a:t>
            </a:r>
            <a:r>
              <a:rPr lang="tr-TR" sz="2000" dirty="0"/>
              <a:t>, but </a:t>
            </a:r>
            <a:r>
              <a:rPr lang="tr-TR" sz="2000" dirty="0" err="1"/>
              <a:t>legendary</a:t>
            </a:r>
            <a:r>
              <a:rPr lang="tr-TR" sz="2000" dirty="0"/>
              <a:t> </a:t>
            </a:r>
            <a:r>
              <a:rPr lang="tr-TR" sz="2000" dirty="0" err="1"/>
              <a:t>knights</a:t>
            </a:r>
            <a:r>
              <a:rPr lang="tr-TR" sz="2000" dirty="0"/>
              <a:t> </a:t>
            </a:r>
            <a:r>
              <a:rPr lang="tr-TR" sz="2000" dirty="0" err="1"/>
              <a:t>obeyed</a:t>
            </a:r>
            <a:r>
              <a:rPr lang="tr-TR" sz="2000" dirty="0"/>
              <a:t> a </a:t>
            </a:r>
            <a:r>
              <a:rPr lang="tr-TR" sz="2000" dirty="0" err="1"/>
              <a:t>code</a:t>
            </a:r>
            <a:r>
              <a:rPr lang="tr-TR" sz="2000" dirty="0"/>
              <a:t> of </a:t>
            </a:r>
            <a:r>
              <a:rPr lang="tr-TR" sz="2000" dirty="0" err="1"/>
              <a:t>chivalry</a:t>
            </a:r>
            <a:r>
              <a:rPr lang="tr-TR" sz="2000" dirty="0"/>
              <a:t> </a:t>
            </a:r>
            <a:r>
              <a:rPr lang="tr-TR" sz="2000" dirty="0" err="1"/>
              <a:t>that</a:t>
            </a:r>
            <a:r>
              <a:rPr lang="tr-TR" sz="2000" dirty="0"/>
              <a:t> </a:t>
            </a:r>
            <a:r>
              <a:rPr lang="tr-TR" sz="2000" dirty="0" err="1"/>
              <a:t>reflected</a:t>
            </a:r>
            <a:r>
              <a:rPr lang="tr-TR" sz="2000" dirty="0"/>
              <a:t> </a:t>
            </a:r>
            <a:r>
              <a:rPr lang="tr-TR" sz="2000" dirty="0" err="1"/>
              <a:t>Christian</a:t>
            </a:r>
            <a:r>
              <a:rPr lang="tr-TR" sz="2000" dirty="0"/>
              <a:t> </a:t>
            </a:r>
            <a:r>
              <a:rPr lang="tr-TR" sz="2000" dirty="0" err="1"/>
              <a:t>ideals</a:t>
            </a:r>
            <a:r>
              <a:rPr lang="tr-TR" sz="2000" dirty="0"/>
              <a:t> of </a:t>
            </a:r>
            <a:r>
              <a:rPr lang="tr-TR" sz="2000" dirty="0" err="1"/>
              <a:t>courage</a:t>
            </a:r>
            <a:r>
              <a:rPr lang="tr-TR" sz="2000" dirty="0"/>
              <a:t>, </a:t>
            </a:r>
            <a:r>
              <a:rPr lang="tr-TR" sz="2000" dirty="0" err="1"/>
              <a:t>faith</a:t>
            </a:r>
            <a:r>
              <a:rPr lang="tr-TR" sz="2000" dirty="0"/>
              <a:t>, </a:t>
            </a:r>
            <a:r>
              <a:rPr lang="tr-TR" sz="2000" dirty="0" err="1"/>
              <a:t>bravery</a:t>
            </a:r>
            <a:r>
              <a:rPr lang="tr-TR" sz="2000" dirty="0"/>
              <a:t>, </a:t>
            </a:r>
            <a:r>
              <a:rPr lang="tr-TR" sz="2000" dirty="0" err="1"/>
              <a:t>modesty</a:t>
            </a:r>
            <a:r>
              <a:rPr lang="tr-TR" sz="2000" dirty="0"/>
              <a:t>, </a:t>
            </a:r>
            <a:r>
              <a:rPr lang="tr-TR" sz="2000" dirty="0" err="1"/>
              <a:t>courtesy</a:t>
            </a:r>
            <a:r>
              <a:rPr lang="tr-TR" sz="2000" dirty="0"/>
              <a:t>, </a:t>
            </a:r>
            <a:r>
              <a:rPr lang="tr-TR" sz="2000" dirty="0" err="1"/>
              <a:t>honor</a:t>
            </a:r>
            <a:r>
              <a:rPr lang="tr-TR" sz="2000" dirty="0"/>
              <a:t>,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loyalty</a:t>
            </a:r>
            <a:r>
              <a:rPr lang="tr-TR" sz="2000" dirty="0"/>
              <a:t>. </a:t>
            </a:r>
            <a:r>
              <a:rPr lang="tr-TR" sz="2000" dirty="0" err="1"/>
              <a:t>Sir</a:t>
            </a:r>
            <a:r>
              <a:rPr lang="tr-TR" sz="2000" dirty="0"/>
              <a:t> </a:t>
            </a:r>
            <a:r>
              <a:rPr lang="tr-TR" sz="2000" dirty="0" err="1"/>
              <a:t>Gawain</a:t>
            </a:r>
            <a:r>
              <a:rPr lang="tr-TR" sz="2000" dirty="0"/>
              <a:t> is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nephew</a:t>
            </a:r>
            <a:r>
              <a:rPr lang="tr-TR" sz="2000" dirty="0"/>
              <a:t> of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legendary</a:t>
            </a:r>
            <a:r>
              <a:rPr lang="tr-TR" sz="2000" dirty="0"/>
              <a:t> King Arthur.</a:t>
            </a:r>
          </a:p>
          <a:p>
            <a:r>
              <a:rPr lang="tr-TR" sz="2000" dirty="0" err="1"/>
              <a:t>In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Japanese</a:t>
            </a:r>
            <a:r>
              <a:rPr lang="tr-TR" sz="2000" dirty="0"/>
              <a:t> </a:t>
            </a:r>
            <a:r>
              <a:rPr lang="tr-TR" sz="2000" dirty="0" err="1"/>
              <a:t>culture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samurai</a:t>
            </a:r>
            <a:r>
              <a:rPr lang="tr-TR" sz="2000" dirty="0"/>
              <a:t> </a:t>
            </a:r>
            <a:r>
              <a:rPr lang="tr-TR" sz="2000" dirty="0" err="1"/>
              <a:t>were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equivalent</a:t>
            </a:r>
            <a:r>
              <a:rPr lang="tr-TR" sz="2000" dirty="0"/>
              <a:t> of </a:t>
            </a:r>
            <a:r>
              <a:rPr lang="tr-TR" sz="2000" dirty="0" err="1"/>
              <a:t>chivalric</a:t>
            </a:r>
            <a:r>
              <a:rPr lang="tr-TR" sz="2000" dirty="0"/>
              <a:t> </a:t>
            </a:r>
            <a:r>
              <a:rPr lang="tr-TR" sz="2000" dirty="0" err="1"/>
              <a:t>knights</a:t>
            </a:r>
            <a:r>
              <a:rPr lang="tr-T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2031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1621859-D882-2FCC-54B4-9645C7857C5D}"/>
              </a:ext>
            </a:extLst>
          </p:cNvPr>
          <p:cNvSpPr txBox="1"/>
          <p:nvPr/>
        </p:nvSpPr>
        <p:spPr>
          <a:xfrm>
            <a:off x="1379620" y="2518610"/>
            <a:ext cx="8999622" cy="2949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i="1" dirty="0" err="1"/>
              <a:t>Sir</a:t>
            </a:r>
            <a:r>
              <a:rPr lang="tr-TR" i="1" dirty="0"/>
              <a:t> </a:t>
            </a:r>
            <a:r>
              <a:rPr lang="tr-TR" i="1" dirty="0" err="1"/>
              <a:t>Gawain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Green</a:t>
            </a:r>
            <a:r>
              <a:rPr lang="tr-TR" i="1" dirty="0"/>
              <a:t> Knight </a:t>
            </a:r>
            <a:r>
              <a:rPr lang="tr-TR" dirty="0"/>
              <a:t>is </a:t>
            </a:r>
            <a:r>
              <a:rPr lang="tr-TR" dirty="0" err="1"/>
              <a:t>considered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finest</a:t>
            </a:r>
            <a:r>
              <a:rPr lang="tr-TR" dirty="0"/>
              <a:t> </a:t>
            </a:r>
            <a:r>
              <a:rPr lang="tr-TR" dirty="0" err="1"/>
              <a:t>Arthurian</a:t>
            </a:r>
            <a:r>
              <a:rPr lang="tr-TR" dirty="0"/>
              <a:t> (King Arthur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knights</a:t>
            </a:r>
            <a:r>
              <a:rPr lang="tr-TR" dirty="0"/>
              <a:t>) </a:t>
            </a:r>
            <a:r>
              <a:rPr lang="tr-TR" dirty="0" err="1"/>
              <a:t>romances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Knight </a:t>
            </a:r>
            <a:r>
              <a:rPr lang="tr-TR" dirty="0" err="1"/>
              <a:t>appears</a:t>
            </a:r>
            <a:r>
              <a:rPr lang="tr-TR" dirty="0"/>
              <a:t> at a New </a:t>
            </a:r>
            <a:r>
              <a:rPr lang="tr-TR" dirty="0" err="1"/>
              <a:t>Year’s</a:t>
            </a:r>
            <a:r>
              <a:rPr lang="tr-TR" dirty="0"/>
              <a:t> Eve </a:t>
            </a:r>
            <a:r>
              <a:rPr lang="tr-TR" dirty="0" err="1"/>
              <a:t>celebration</a:t>
            </a:r>
            <a:r>
              <a:rPr lang="tr-TR" dirty="0"/>
              <a:t> at </a:t>
            </a:r>
            <a:r>
              <a:rPr lang="tr-TR" dirty="0" err="1"/>
              <a:t>Camelot</a:t>
            </a:r>
            <a:r>
              <a:rPr lang="tr-TR" dirty="0"/>
              <a:t>. He </a:t>
            </a:r>
            <a:r>
              <a:rPr lang="tr-TR" dirty="0" err="1"/>
              <a:t>challenges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brave</a:t>
            </a:r>
            <a:r>
              <a:rPr lang="tr-TR" dirty="0"/>
              <a:t> </a:t>
            </a:r>
            <a:r>
              <a:rPr lang="tr-TR" dirty="0" err="1"/>
              <a:t>knights</a:t>
            </a:r>
            <a:r>
              <a:rPr lang="tr-TR" dirty="0"/>
              <a:t> of King </a:t>
            </a:r>
            <a:r>
              <a:rPr lang="tr-TR" dirty="0" err="1"/>
              <a:t>Arthur’s</a:t>
            </a:r>
            <a:r>
              <a:rPr lang="tr-TR" dirty="0"/>
              <a:t> Court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contest</a:t>
            </a:r>
            <a:r>
              <a:rPr lang="tr-TR" dirty="0"/>
              <a:t>. </a:t>
            </a:r>
            <a:r>
              <a:rPr lang="tr-TR" dirty="0" err="1"/>
              <a:t>Sir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accepts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challenge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severs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Knight’s</a:t>
            </a:r>
            <a:r>
              <a:rPr lang="tr-TR" dirty="0"/>
              <a:t> </a:t>
            </a:r>
            <a:r>
              <a:rPr lang="tr-TR" dirty="0" err="1"/>
              <a:t>head</a:t>
            </a:r>
            <a:r>
              <a:rPr lang="tr-TR" dirty="0"/>
              <a:t> (</a:t>
            </a:r>
            <a:r>
              <a:rPr lang="tr-TR" dirty="0" err="1"/>
              <a:t>Beheading</a:t>
            </a:r>
            <a:r>
              <a:rPr lang="tr-TR" dirty="0"/>
              <a:t> Game).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Knight </a:t>
            </a:r>
            <a:r>
              <a:rPr lang="tr-TR" dirty="0" err="1"/>
              <a:t>picks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his </a:t>
            </a:r>
            <a:r>
              <a:rPr lang="tr-TR" dirty="0" err="1"/>
              <a:t>head</a:t>
            </a:r>
            <a:r>
              <a:rPr lang="tr-TR" dirty="0"/>
              <a:t>, </a:t>
            </a:r>
            <a:r>
              <a:rPr lang="tr-TR" dirty="0" err="1"/>
              <a:t>requires</a:t>
            </a:r>
            <a:r>
              <a:rPr lang="tr-TR" dirty="0"/>
              <a:t> </a:t>
            </a:r>
            <a:r>
              <a:rPr lang="tr-TR" dirty="0" err="1"/>
              <a:t>Sir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in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return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challenge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rides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.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 </a:t>
            </a:r>
            <a:r>
              <a:rPr lang="tr-TR" dirty="0" err="1"/>
              <a:t>later</a:t>
            </a:r>
            <a:r>
              <a:rPr lang="tr-TR" dirty="0"/>
              <a:t>,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rides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Knight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complete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contest</a:t>
            </a:r>
            <a:r>
              <a:rPr lang="tr-TR" dirty="0"/>
              <a:t>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8E525EC-B315-E298-7C6B-4683FA027B79}"/>
              </a:ext>
            </a:extLst>
          </p:cNvPr>
          <p:cNvSpPr txBox="1"/>
          <p:nvPr/>
        </p:nvSpPr>
        <p:spPr>
          <a:xfrm>
            <a:off x="1379620" y="102059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PLOT</a:t>
            </a:r>
          </a:p>
        </p:txBody>
      </p:sp>
    </p:spTree>
    <p:extLst>
      <p:ext uri="{BB962C8B-B14F-4D97-AF65-F5344CB8AC3E}">
        <p14:creationId xmlns:p14="http://schemas.microsoft.com/office/powerpoint/2010/main" val="275266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8">
            <a:extLst>
              <a:ext uri="{FF2B5EF4-FFF2-40B4-BE49-F238E27FC236}">
                <a16:creationId xmlns:a16="http://schemas.microsoft.com/office/drawing/2014/main" id="{DB0206EA-2062-A8A5-5334-CC244B70AD56}"/>
              </a:ext>
            </a:extLst>
          </p:cNvPr>
          <p:cNvSpPr txBox="1"/>
          <p:nvPr/>
        </p:nvSpPr>
        <p:spPr>
          <a:xfrm>
            <a:off x="1088020" y="197346"/>
            <a:ext cx="922502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</a:t>
            </a:r>
            <a:r>
              <a:rPr lang="tr-TR" dirty="0" err="1"/>
              <a:t>This</a:t>
            </a:r>
            <a:r>
              <a:rPr lang="tr-TR" dirty="0"/>
              <a:t> king </a:t>
            </a:r>
            <a:r>
              <a:rPr lang="tr-TR" dirty="0" err="1"/>
              <a:t>lay</a:t>
            </a:r>
            <a:r>
              <a:rPr lang="tr-TR" dirty="0"/>
              <a:t> at </a:t>
            </a:r>
            <a:r>
              <a:rPr lang="tr-TR" dirty="0" err="1"/>
              <a:t>Camelot</a:t>
            </a:r>
            <a:r>
              <a:rPr lang="tr-TR" dirty="0"/>
              <a:t> at </a:t>
            </a:r>
            <a:r>
              <a:rPr lang="tr-TR" dirty="0" err="1"/>
              <a:t>Christmas</a:t>
            </a:r>
            <a:r>
              <a:rPr lang="tr-TR" dirty="0"/>
              <a:t>-tide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a </a:t>
            </a:r>
            <a:r>
              <a:rPr lang="tr-TR" dirty="0" err="1"/>
              <a:t>lovely</a:t>
            </a:r>
            <a:r>
              <a:rPr lang="tr-TR" dirty="0"/>
              <a:t> lord, </a:t>
            </a:r>
            <a:r>
              <a:rPr lang="tr-TR" dirty="0" err="1"/>
              <a:t>lieges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noble,indeed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Round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tried</a:t>
            </a:r>
            <a:r>
              <a:rPr lang="tr-TR" dirty="0"/>
              <a:t> </a:t>
            </a:r>
            <a:r>
              <a:rPr lang="tr-TR" dirty="0" err="1"/>
              <a:t>brethren,amid</a:t>
            </a:r>
            <a:r>
              <a:rPr lang="tr-TR" dirty="0"/>
              <a:t> </a:t>
            </a:r>
            <a:r>
              <a:rPr lang="tr-TR" dirty="0" err="1"/>
              <a:t>merriment</a:t>
            </a:r>
            <a:r>
              <a:rPr lang="tr-TR" dirty="0"/>
              <a:t> </a:t>
            </a:r>
            <a:r>
              <a:rPr lang="tr-TR" dirty="0" err="1"/>
              <a:t>unmatched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mirth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care.There</a:t>
            </a:r>
            <a:r>
              <a:rPr lang="tr-TR" dirty="0"/>
              <a:t> </a:t>
            </a:r>
            <a:r>
              <a:rPr lang="tr-TR" dirty="0" err="1"/>
              <a:t>tourneyed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a time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trusty</a:t>
            </a:r>
            <a:r>
              <a:rPr lang="tr-TR" dirty="0"/>
              <a:t> </a:t>
            </a:r>
            <a:r>
              <a:rPr lang="tr-TR" dirty="0" err="1"/>
              <a:t>knights,and</a:t>
            </a:r>
            <a:r>
              <a:rPr lang="tr-TR" dirty="0"/>
              <a:t> </a:t>
            </a:r>
            <a:r>
              <a:rPr lang="tr-TR" dirty="0" err="1"/>
              <a:t>jousted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joyously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gentle</a:t>
            </a:r>
            <a:r>
              <a:rPr lang="tr-TR" dirty="0"/>
              <a:t> </a:t>
            </a:r>
            <a:r>
              <a:rPr lang="tr-TR" dirty="0" err="1"/>
              <a:t>lords;then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court</a:t>
            </a:r>
            <a:r>
              <a:rPr lang="tr-TR" dirty="0"/>
              <a:t> they </a:t>
            </a:r>
            <a:r>
              <a:rPr lang="tr-TR" dirty="0" err="1"/>
              <a:t>came</a:t>
            </a:r>
            <a:r>
              <a:rPr lang="tr-TR" dirty="0"/>
              <a:t> at </a:t>
            </a:r>
            <a:r>
              <a:rPr lang="tr-TR" dirty="0" err="1"/>
              <a:t>carols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play.For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feast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unfailing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fifteen</a:t>
            </a:r>
            <a:r>
              <a:rPr lang="tr-TR" dirty="0"/>
              <a:t> </a:t>
            </a:r>
            <a:r>
              <a:rPr lang="tr-TR" dirty="0" err="1"/>
              <a:t>days,with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meats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mirth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men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devise,such</a:t>
            </a:r>
            <a:r>
              <a:rPr lang="tr-TR" dirty="0"/>
              <a:t> </a:t>
            </a:r>
            <a:r>
              <a:rPr lang="tr-TR" dirty="0" err="1"/>
              <a:t>gladness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gaiety</a:t>
            </a:r>
            <a:r>
              <a:rPr lang="tr-TR" dirty="0"/>
              <a:t> as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glorious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hear,din</a:t>
            </a:r>
            <a:r>
              <a:rPr lang="tr-TR" dirty="0"/>
              <a:t> of </a:t>
            </a:r>
            <a:r>
              <a:rPr lang="tr-TR" dirty="0" err="1"/>
              <a:t>voices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dancing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night;all</a:t>
            </a:r>
            <a:r>
              <a:rPr lang="tr-TR" dirty="0"/>
              <a:t> </a:t>
            </a:r>
            <a:r>
              <a:rPr lang="tr-TR" dirty="0" err="1"/>
              <a:t>happiness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highest</a:t>
            </a:r>
            <a:r>
              <a:rPr lang="tr-TR" dirty="0"/>
              <a:t> in </a:t>
            </a:r>
            <a:r>
              <a:rPr lang="tr-TR" dirty="0" err="1"/>
              <a:t>halls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bowershad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lords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ladies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they </a:t>
            </a:r>
            <a:r>
              <a:rPr lang="tr-TR" dirty="0" err="1"/>
              <a:t>loved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dearly</a:t>
            </a:r>
            <a:r>
              <a:rPr lang="tr-TR" dirty="0"/>
              <a:t>.”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…</a:t>
            </a:r>
          </a:p>
          <a:p>
            <a:endParaRPr lang="tr-TR" dirty="0"/>
          </a:p>
          <a:p>
            <a:r>
              <a:rPr lang="tr-TR" dirty="0"/>
              <a:t>“Queen </a:t>
            </a:r>
            <a:r>
              <a:rPr lang="tr-TR" dirty="0" err="1"/>
              <a:t>Guinevere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grace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midstof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adorned</a:t>
            </a:r>
            <a:r>
              <a:rPr lang="tr-TR" dirty="0"/>
              <a:t> </a:t>
            </a:r>
            <a:r>
              <a:rPr lang="tr-TR" dirty="0" err="1"/>
              <a:t>dais</a:t>
            </a:r>
            <a:r>
              <a:rPr lang="tr-TR" dirty="0"/>
              <a:t> set. </a:t>
            </a:r>
            <a:r>
              <a:rPr lang="tr-TR" dirty="0" err="1"/>
              <a:t>Dearly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it </a:t>
            </a:r>
            <a:r>
              <a:rPr lang="tr-TR" dirty="0" err="1"/>
              <a:t>arrayed:finest</a:t>
            </a:r>
            <a:r>
              <a:rPr lang="tr-TR" dirty="0"/>
              <a:t> </a:t>
            </a:r>
            <a:r>
              <a:rPr lang="tr-TR" dirty="0" err="1"/>
              <a:t>sendal</a:t>
            </a:r>
            <a:r>
              <a:rPr lang="tr-TR" dirty="0"/>
              <a:t> at her </a:t>
            </a:r>
            <a:r>
              <a:rPr lang="tr-TR" dirty="0" err="1"/>
              <a:t>sides</a:t>
            </a:r>
            <a:r>
              <a:rPr lang="tr-TR" dirty="0"/>
              <a:t>, a </a:t>
            </a:r>
            <a:r>
              <a:rPr lang="tr-TR" dirty="0" err="1"/>
              <a:t>ceiling</a:t>
            </a:r>
            <a:r>
              <a:rPr lang="tr-TR" dirty="0"/>
              <a:t> </a:t>
            </a:r>
            <a:r>
              <a:rPr lang="tr-TR" dirty="0" err="1"/>
              <a:t>above</a:t>
            </a:r>
            <a:r>
              <a:rPr lang="tr-TR" dirty="0"/>
              <a:t> </a:t>
            </a:r>
            <a:r>
              <a:rPr lang="tr-TR" dirty="0" err="1"/>
              <a:t>her“of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tissue</a:t>
            </a:r>
            <a:r>
              <a:rPr lang="tr-TR" dirty="0"/>
              <a:t> of </a:t>
            </a:r>
            <a:r>
              <a:rPr lang="tr-TR" dirty="0" err="1"/>
              <a:t>Tolouse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tapestries</a:t>
            </a:r>
            <a:r>
              <a:rPr lang="tr-TR" dirty="0"/>
              <a:t> of </a:t>
            </a:r>
            <a:r>
              <a:rPr lang="tr-TR" dirty="0" err="1"/>
              <a:t>Tharsiathat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embroidered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bound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brightest</a:t>
            </a:r>
            <a:r>
              <a:rPr lang="tr-TR" dirty="0"/>
              <a:t> </a:t>
            </a:r>
            <a:r>
              <a:rPr lang="tr-TR" dirty="0" err="1"/>
              <a:t>gemsone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</a:t>
            </a:r>
            <a:r>
              <a:rPr lang="tr-TR" dirty="0" err="1"/>
              <a:t>prove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appraise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purchase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coin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.</a:t>
            </a:r>
          </a:p>
          <a:p>
            <a:r>
              <a:rPr lang="tr-TR" dirty="0"/>
              <a:t>            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loveliest</a:t>
            </a:r>
            <a:r>
              <a:rPr lang="tr-TR" dirty="0"/>
              <a:t> </a:t>
            </a:r>
            <a:r>
              <a:rPr lang="tr-TR" dirty="0" err="1"/>
              <a:t>lady</a:t>
            </a:r>
            <a:r>
              <a:rPr lang="tr-TR" dirty="0"/>
              <a:t> </a:t>
            </a:r>
            <a:r>
              <a:rPr lang="tr-TR" dirty="0" err="1"/>
              <a:t>there</a:t>
            </a:r>
            <a:endParaRPr lang="tr-TR" dirty="0"/>
          </a:p>
          <a:p>
            <a:r>
              <a:rPr lang="tr-TR" dirty="0"/>
              <a:t>            on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glanced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eyes</a:t>
            </a:r>
            <a:r>
              <a:rPr lang="tr-TR" dirty="0"/>
              <a:t> of </a:t>
            </a:r>
            <a:r>
              <a:rPr lang="tr-TR" dirty="0" err="1"/>
              <a:t>grey</a:t>
            </a:r>
            <a:r>
              <a:rPr lang="tr-TR" dirty="0"/>
              <a:t>;</a:t>
            </a:r>
          </a:p>
          <a:p>
            <a:r>
              <a:rPr lang="tr-TR" dirty="0"/>
              <a:t>            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found</a:t>
            </a:r>
            <a:r>
              <a:rPr lang="tr-TR" dirty="0"/>
              <a:t> ever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fair</a:t>
            </a:r>
            <a:endParaRPr lang="tr-TR" dirty="0"/>
          </a:p>
          <a:p>
            <a:r>
              <a:rPr lang="tr-TR" dirty="0"/>
              <a:t>            in </a:t>
            </a:r>
            <a:r>
              <a:rPr lang="tr-TR" dirty="0" err="1"/>
              <a:t>sooth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say.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0618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A39C1E-C7D0-87D7-651D-77CA6A5C6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Arrival</a:t>
            </a:r>
            <a:r>
              <a:rPr lang="tr-TR" dirty="0"/>
              <a:t> of </a:t>
            </a:r>
            <a:r>
              <a:rPr lang="tr-TR" dirty="0" err="1"/>
              <a:t>Green</a:t>
            </a:r>
            <a:r>
              <a:rPr lang="tr-TR" dirty="0"/>
              <a:t> Knight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09A185F-BB0C-3A8C-721E-587F5281DE2A}"/>
              </a:ext>
            </a:extLst>
          </p:cNvPr>
          <p:cNvSpPr txBox="1"/>
          <p:nvPr/>
        </p:nvSpPr>
        <p:spPr>
          <a:xfrm>
            <a:off x="2611808" y="1885285"/>
            <a:ext cx="609985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hardly</a:t>
            </a:r>
            <a:r>
              <a:rPr lang="tr-TR" dirty="0"/>
              <a:t> had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music</a:t>
            </a:r>
            <a:r>
              <a:rPr lang="tr-TR" dirty="0"/>
              <a:t> but a moment </a:t>
            </a:r>
            <a:r>
              <a:rPr lang="tr-TR" dirty="0" err="1"/>
              <a:t>ended,and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course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court</a:t>
            </a:r>
            <a:r>
              <a:rPr lang="tr-TR" dirty="0"/>
              <a:t> as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custom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served,when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passed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portals</a:t>
            </a:r>
            <a:r>
              <a:rPr lang="tr-TR" dirty="0"/>
              <a:t> a </a:t>
            </a:r>
            <a:r>
              <a:rPr lang="tr-TR" dirty="0" err="1"/>
              <a:t>perilous</a:t>
            </a:r>
            <a:r>
              <a:rPr lang="tr-TR" dirty="0"/>
              <a:t> </a:t>
            </a:r>
            <a:r>
              <a:rPr lang="tr-TR" dirty="0" err="1"/>
              <a:t>horseman,the</a:t>
            </a:r>
            <a:r>
              <a:rPr lang="tr-TR" dirty="0"/>
              <a:t> </a:t>
            </a:r>
            <a:r>
              <a:rPr lang="tr-TR" dirty="0" err="1"/>
              <a:t>mightiest</a:t>
            </a:r>
            <a:r>
              <a:rPr lang="tr-TR" dirty="0"/>
              <a:t> on </a:t>
            </a:r>
            <a:r>
              <a:rPr lang="tr-TR" dirty="0" err="1"/>
              <a:t>middle-earth</a:t>
            </a:r>
            <a:r>
              <a:rPr lang="tr-TR" dirty="0"/>
              <a:t> in </a:t>
            </a:r>
            <a:r>
              <a:rPr lang="tr-TR" dirty="0" err="1"/>
              <a:t>measure</a:t>
            </a:r>
            <a:r>
              <a:rPr lang="tr-TR" dirty="0"/>
              <a:t> of </a:t>
            </a:r>
            <a:r>
              <a:rPr lang="tr-TR" dirty="0" err="1"/>
              <a:t>height,from</a:t>
            </a:r>
            <a:r>
              <a:rPr lang="tr-TR" dirty="0"/>
              <a:t> his </a:t>
            </a:r>
            <a:r>
              <a:rPr lang="tr-TR" dirty="0" err="1"/>
              <a:t>gorge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his </a:t>
            </a:r>
            <a:r>
              <a:rPr lang="tr-TR" dirty="0" err="1"/>
              <a:t>girdle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square,and</a:t>
            </a:r>
            <a:r>
              <a:rPr lang="tr-TR" dirty="0"/>
              <a:t> his </a:t>
            </a:r>
            <a:r>
              <a:rPr lang="tr-TR" dirty="0" err="1"/>
              <a:t>loins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limbs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huge,that</a:t>
            </a:r>
            <a:r>
              <a:rPr lang="tr-TR" dirty="0"/>
              <a:t> </a:t>
            </a:r>
            <a:r>
              <a:rPr lang="tr-TR" dirty="0" err="1"/>
              <a:t>half</a:t>
            </a:r>
            <a:r>
              <a:rPr lang="tr-TR" dirty="0"/>
              <a:t> a </a:t>
            </a:r>
            <a:r>
              <a:rPr lang="tr-TR" dirty="0" err="1"/>
              <a:t>troll</a:t>
            </a:r>
            <a:r>
              <a:rPr lang="tr-TR" dirty="0"/>
              <a:t> </a:t>
            </a:r>
            <a:r>
              <a:rPr lang="tr-TR" dirty="0" err="1"/>
              <a:t>upon</a:t>
            </a:r>
            <a:r>
              <a:rPr lang="tr-TR" dirty="0"/>
              <a:t> </a:t>
            </a:r>
            <a:r>
              <a:rPr lang="tr-TR" dirty="0" err="1"/>
              <a:t>earth</a:t>
            </a:r>
            <a:r>
              <a:rPr lang="tr-TR" dirty="0"/>
              <a:t> I </a:t>
            </a:r>
            <a:r>
              <a:rPr lang="tr-TR" dirty="0" err="1"/>
              <a:t>trow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was,but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alive</a:t>
            </a:r>
            <a:r>
              <a:rPr lang="tr-TR" dirty="0"/>
              <a:t> at </a:t>
            </a:r>
            <a:r>
              <a:rPr lang="tr-TR" dirty="0" err="1"/>
              <a:t>least</a:t>
            </a:r>
            <a:r>
              <a:rPr lang="tr-TR" dirty="0"/>
              <a:t> I </a:t>
            </a:r>
            <a:r>
              <a:rPr lang="tr-TR" dirty="0" err="1"/>
              <a:t>declare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;”</a:t>
            </a:r>
          </a:p>
          <a:p>
            <a:r>
              <a:rPr lang="tr-TR" dirty="0"/>
              <a:t>“a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horse</a:t>
            </a:r>
            <a:r>
              <a:rPr lang="tr-TR" dirty="0"/>
              <a:t>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thick</a:t>
            </a:r>
            <a:r>
              <a:rPr lang="tr-TR" dirty="0"/>
              <a:t>,</a:t>
            </a:r>
          </a:p>
          <a:p>
            <a:r>
              <a:rPr lang="tr-TR" dirty="0"/>
              <a:t>            a </a:t>
            </a:r>
            <a:r>
              <a:rPr lang="tr-TR" dirty="0" err="1"/>
              <a:t>stallion</a:t>
            </a:r>
            <a:r>
              <a:rPr lang="tr-TR" dirty="0"/>
              <a:t> </a:t>
            </a:r>
            <a:r>
              <a:rPr lang="tr-TR" dirty="0" err="1"/>
              <a:t>stiff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quell</a:t>
            </a:r>
            <a:r>
              <a:rPr lang="tr-TR" dirty="0"/>
              <a:t>,</a:t>
            </a:r>
          </a:p>
          <a:p>
            <a:r>
              <a:rPr lang="tr-TR" dirty="0"/>
              <a:t>            in </a:t>
            </a:r>
            <a:r>
              <a:rPr lang="tr-TR" dirty="0" err="1"/>
              <a:t>broidered</a:t>
            </a:r>
            <a:r>
              <a:rPr lang="tr-TR" dirty="0"/>
              <a:t> </a:t>
            </a:r>
            <a:r>
              <a:rPr lang="tr-TR" dirty="0" err="1"/>
              <a:t>bridle</a:t>
            </a:r>
            <a:r>
              <a:rPr lang="tr-TR" dirty="0"/>
              <a:t> </a:t>
            </a:r>
            <a:r>
              <a:rPr lang="tr-TR" dirty="0" err="1"/>
              <a:t>quick</a:t>
            </a:r>
            <a:r>
              <a:rPr lang="tr-TR" dirty="0"/>
              <a:t>:</a:t>
            </a:r>
          </a:p>
          <a:p>
            <a:r>
              <a:rPr lang="tr-TR" dirty="0"/>
              <a:t>            he </a:t>
            </a:r>
            <a:r>
              <a:rPr lang="tr-TR" dirty="0" err="1"/>
              <a:t>matched</a:t>
            </a:r>
            <a:r>
              <a:rPr lang="tr-TR" dirty="0"/>
              <a:t> his </a:t>
            </a:r>
            <a:r>
              <a:rPr lang="tr-TR" dirty="0" err="1"/>
              <a:t>master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.</a:t>
            </a:r>
          </a:p>
          <a:p>
            <a:r>
              <a:rPr lang="tr-TR" dirty="0"/>
              <a:t>     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gay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guised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in </a:t>
            </a:r>
            <a:r>
              <a:rPr lang="tr-TR" dirty="0" err="1"/>
              <a:t>green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hair</a:t>
            </a:r>
            <a:r>
              <a:rPr lang="tr-TR" dirty="0"/>
              <a:t> of his </a:t>
            </a:r>
            <a:r>
              <a:rPr lang="tr-TR" dirty="0" err="1"/>
              <a:t>head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his </a:t>
            </a:r>
            <a:r>
              <a:rPr lang="tr-TR" dirty="0" err="1"/>
              <a:t>horse’s</a:t>
            </a:r>
            <a:r>
              <a:rPr lang="tr-TR" dirty="0"/>
              <a:t> </a:t>
            </a:r>
            <a:r>
              <a:rPr lang="tr-TR" dirty="0" err="1"/>
              <a:t>accorded</a:t>
            </a:r>
            <a:r>
              <a:rPr lang="tr-TR" dirty="0"/>
              <a:t>:”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2272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2D082A-C41D-86BE-7921-2095E717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Humiliated</a:t>
            </a:r>
            <a:r>
              <a:rPr lang="tr-TR" dirty="0"/>
              <a:t> </a:t>
            </a:r>
            <a:r>
              <a:rPr lang="tr-TR" dirty="0" err="1"/>
              <a:t>Round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Call </a:t>
            </a:r>
            <a:r>
              <a:rPr lang="tr-TR" dirty="0" err="1"/>
              <a:t>for</a:t>
            </a:r>
            <a:r>
              <a:rPr lang="tr-TR" dirty="0"/>
              <a:t> Adventure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C19781D-D1B1-5E62-B418-10C6392D0E40}"/>
              </a:ext>
            </a:extLst>
          </p:cNvPr>
          <p:cNvSpPr txBox="1"/>
          <p:nvPr/>
        </p:nvSpPr>
        <p:spPr>
          <a:xfrm>
            <a:off x="1702884" y="1779687"/>
            <a:ext cx="710545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</a:t>
            </a:r>
            <a:r>
              <a:rPr lang="tr-TR" dirty="0" err="1"/>
              <a:t>Nay</a:t>
            </a:r>
            <a:r>
              <a:rPr lang="tr-TR" dirty="0"/>
              <a:t>, I </a:t>
            </a:r>
            <a:r>
              <a:rPr lang="tr-TR" dirty="0" err="1"/>
              <a:t>wish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warfare</a:t>
            </a:r>
            <a:r>
              <a:rPr lang="tr-TR" dirty="0"/>
              <a:t>, on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word</a:t>
            </a:r>
            <a:r>
              <a:rPr lang="tr-TR" dirty="0"/>
              <a:t> I </a:t>
            </a:r>
            <a:r>
              <a:rPr lang="tr-TR" dirty="0" err="1"/>
              <a:t>tell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!</a:t>
            </a:r>
          </a:p>
          <a:p>
            <a:r>
              <a:rPr lang="tr-TR" dirty="0"/>
              <a:t>        Here </a:t>
            </a:r>
            <a:r>
              <a:rPr lang="tr-TR" dirty="0" err="1"/>
              <a:t>about</a:t>
            </a:r>
            <a:r>
              <a:rPr lang="tr-TR" dirty="0"/>
              <a:t> on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benches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but </a:t>
            </a:r>
            <a:r>
              <a:rPr lang="tr-TR" dirty="0" err="1"/>
              <a:t>beardless</a:t>
            </a:r>
            <a:r>
              <a:rPr lang="tr-TR" dirty="0"/>
              <a:t> </a:t>
            </a:r>
            <a:r>
              <a:rPr lang="tr-TR" dirty="0" err="1"/>
              <a:t>children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Were</a:t>
            </a:r>
            <a:r>
              <a:rPr lang="tr-TR" dirty="0"/>
              <a:t> I </a:t>
            </a:r>
            <a:r>
              <a:rPr lang="tr-TR" dirty="0" err="1"/>
              <a:t>hasped</a:t>
            </a:r>
            <a:r>
              <a:rPr lang="tr-TR" dirty="0"/>
              <a:t> in </a:t>
            </a:r>
            <a:r>
              <a:rPr lang="tr-TR" dirty="0" err="1"/>
              <a:t>armour</a:t>
            </a:r>
            <a:r>
              <a:rPr lang="tr-TR" dirty="0"/>
              <a:t> on a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charger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here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match</a:t>
            </a:r>
            <a:r>
              <a:rPr lang="tr-TR" dirty="0"/>
              <a:t> me –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is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feeble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I </a:t>
            </a:r>
            <a:r>
              <a:rPr lang="tr-TR" dirty="0" err="1"/>
              <a:t>crave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court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a </a:t>
            </a:r>
            <a:r>
              <a:rPr lang="tr-TR" dirty="0" err="1"/>
              <a:t>Christmas</a:t>
            </a:r>
            <a:r>
              <a:rPr lang="tr-TR" dirty="0"/>
              <a:t> </a:t>
            </a:r>
            <a:r>
              <a:rPr lang="tr-TR" dirty="0" err="1"/>
              <a:t>pastime</a:t>
            </a:r>
            <a:r>
              <a:rPr lang="tr-TR" dirty="0"/>
              <a:t>,</a:t>
            </a:r>
          </a:p>
          <a:p>
            <a:r>
              <a:rPr lang="tr-TR" dirty="0"/>
              <a:t>        since it is </a:t>
            </a:r>
            <a:r>
              <a:rPr lang="tr-TR" dirty="0" err="1"/>
              <a:t>Yule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New </a:t>
            </a:r>
            <a:r>
              <a:rPr lang="tr-TR" dirty="0" err="1"/>
              <a:t>Year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young</a:t>
            </a:r>
            <a:r>
              <a:rPr lang="tr-TR" dirty="0"/>
              <a:t> here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merry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hardy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house</a:t>
            </a:r>
            <a:r>
              <a:rPr lang="tr-TR" dirty="0"/>
              <a:t> here </a:t>
            </a:r>
            <a:r>
              <a:rPr lang="tr-TR" dirty="0" err="1"/>
              <a:t>holds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is,</a:t>
            </a:r>
          </a:p>
          <a:p>
            <a:r>
              <a:rPr lang="tr-TR" dirty="0"/>
              <a:t>        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bold</a:t>
            </a:r>
            <a:r>
              <a:rPr lang="tr-TR" dirty="0"/>
              <a:t> be his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his </a:t>
            </a:r>
            <a:r>
              <a:rPr lang="tr-TR" dirty="0" err="1"/>
              <a:t>brain</a:t>
            </a:r>
            <a:r>
              <a:rPr lang="tr-TR" dirty="0"/>
              <a:t> be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wild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stoutly</a:t>
            </a:r>
            <a:r>
              <a:rPr lang="tr-TR" dirty="0"/>
              <a:t> </a:t>
            </a:r>
            <a:r>
              <a:rPr lang="tr-TR" dirty="0" err="1"/>
              <a:t>dare</a:t>
            </a:r>
            <a:r>
              <a:rPr lang="tr-TR" dirty="0"/>
              <a:t> </a:t>
            </a:r>
            <a:r>
              <a:rPr lang="tr-TR" dirty="0" err="1"/>
              <a:t>strike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stroke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another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then</a:t>
            </a:r>
            <a:r>
              <a:rPr lang="tr-TR" dirty="0"/>
              <a:t>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as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gift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guisarm</a:t>
            </a:r>
            <a:r>
              <a:rPr lang="tr-TR" dirty="0"/>
              <a:t> </a:t>
            </a:r>
            <a:r>
              <a:rPr lang="tr-TR" dirty="0" err="1"/>
              <a:t>costly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axe</a:t>
            </a:r>
            <a:r>
              <a:rPr lang="tr-TR" dirty="0"/>
              <a:t> – ’</a:t>
            </a:r>
            <a:r>
              <a:rPr lang="tr-TR" dirty="0" err="1"/>
              <a:t>tis</a:t>
            </a:r>
            <a:r>
              <a:rPr lang="tr-TR" dirty="0"/>
              <a:t> </a:t>
            </a:r>
            <a:r>
              <a:rPr lang="tr-TR" dirty="0" err="1"/>
              <a:t>heavy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–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handle</a:t>
            </a:r>
            <a:r>
              <a:rPr lang="tr-TR" dirty="0"/>
              <a:t> as he </a:t>
            </a:r>
            <a:r>
              <a:rPr lang="tr-TR" dirty="0" err="1"/>
              <a:t>pleases</a:t>
            </a:r>
            <a:r>
              <a:rPr lang="tr-TR" dirty="0"/>
              <a:t>;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will</a:t>
            </a:r>
            <a:r>
              <a:rPr lang="tr-TR" dirty="0"/>
              <a:t> abide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brunt</a:t>
            </a:r>
            <a:r>
              <a:rPr lang="tr-TR" dirty="0"/>
              <a:t>, here </a:t>
            </a:r>
            <a:r>
              <a:rPr lang="tr-TR" dirty="0" err="1"/>
              <a:t>bare</a:t>
            </a:r>
            <a:r>
              <a:rPr lang="tr-TR" dirty="0"/>
              <a:t> as I sit.</a:t>
            </a:r>
          </a:p>
          <a:p>
            <a:r>
              <a:rPr lang="tr-TR" dirty="0"/>
              <a:t>        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fellow</a:t>
            </a:r>
            <a:r>
              <a:rPr lang="tr-TR" dirty="0"/>
              <a:t> be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fierce</a:t>
            </a:r>
            <a:r>
              <a:rPr lang="tr-TR" dirty="0"/>
              <a:t> as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faith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test,</a:t>
            </a:r>
          </a:p>
          <a:p>
            <a:r>
              <a:rPr lang="tr-TR" dirty="0"/>
              <a:t>        </a:t>
            </a:r>
            <a:r>
              <a:rPr lang="tr-TR" dirty="0" err="1"/>
              <a:t>hither</a:t>
            </a:r>
            <a:r>
              <a:rPr lang="tr-TR" dirty="0"/>
              <a:t> </a:t>
            </a:r>
            <a:r>
              <a:rPr lang="tr-TR" dirty="0" err="1"/>
              <a:t>let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haste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me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lay</a:t>
            </a:r>
            <a:r>
              <a:rPr lang="tr-TR" dirty="0"/>
              <a:t> </a:t>
            </a:r>
            <a:r>
              <a:rPr lang="tr-TR" dirty="0" err="1"/>
              <a:t>hold</a:t>
            </a:r>
            <a:r>
              <a:rPr lang="tr-TR" dirty="0"/>
              <a:t>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weapon</a:t>
            </a:r>
            <a:r>
              <a:rPr lang="tr-TR" dirty="0"/>
              <a:t> –</a:t>
            </a:r>
          </a:p>
          <a:p>
            <a:r>
              <a:rPr lang="tr-TR" dirty="0"/>
              <a:t>        I </a:t>
            </a:r>
            <a:r>
              <a:rPr lang="tr-TR" dirty="0" err="1"/>
              <a:t>hand</a:t>
            </a:r>
            <a:r>
              <a:rPr lang="tr-TR" dirty="0"/>
              <a:t> it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ever, he can </a:t>
            </a:r>
            <a:r>
              <a:rPr lang="tr-TR" dirty="0" err="1"/>
              <a:t>have</a:t>
            </a:r>
            <a:r>
              <a:rPr lang="tr-TR" dirty="0"/>
              <a:t> it as his </a:t>
            </a:r>
            <a:r>
              <a:rPr lang="tr-TR" dirty="0" err="1"/>
              <a:t>own</a:t>
            </a:r>
            <a:r>
              <a:rPr lang="tr-TR" dirty="0"/>
              <a:t> –”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7969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2" name="Picture 2081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084" name="Picture 2083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086" name="Rectangle 2085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88" name="Rectangle 2087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90" name="Rectangle 2089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92" name="Rectangle 2091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94" name="TextBox 2093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096" name="Rectangle 2095">
            <a:extLst>
              <a:ext uri="{FF2B5EF4-FFF2-40B4-BE49-F238E27FC236}">
                <a16:creationId xmlns:a16="http://schemas.microsoft.com/office/drawing/2014/main" id="{D028FBE5-2515-4CF7-9061-EDC988E0A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8" name="Picture 2097">
            <a:extLst>
              <a:ext uri="{FF2B5EF4-FFF2-40B4-BE49-F238E27FC236}">
                <a16:creationId xmlns:a16="http://schemas.microsoft.com/office/drawing/2014/main" id="{10C2A92B-92F5-430A-A370-FD864418A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100" name="Picture 2099">
            <a:extLst>
              <a:ext uri="{FF2B5EF4-FFF2-40B4-BE49-F238E27FC236}">
                <a16:creationId xmlns:a16="http://schemas.microsoft.com/office/drawing/2014/main" id="{C151BBAC-D417-4C14-AAFE-8AAA55B26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102" name="Rectangle 2101">
            <a:extLst>
              <a:ext uri="{FF2B5EF4-FFF2-40B4-BE49-F238E27FC236}">
                <a16:creationId xmlns:a16="http://schemas.microsoft.com/office/drawing/2014/main" id="{7DBE5AD7-4CDA-4167-83AD-34003BB38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4" name="Rectangle 2103">
            <a:extLst>
              <a:ext uri="{FF2B5EF4-FFF2-40B4-BE49-F238E27FC236}">
                <a16:creationId xmlns:a16="http://schemas.microsoft.com/office/drawing/2014/main" id="{3D580359-F271-4995-847D-4B9BBE8DE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6" name="Rectangle 2105">
            <a:extLst>
              <a:ext uri="{FF2B5EF4-FFF2-40B4-BE49-F238E27FC236}">
                <a16:creationId xmlns:a16="http://schemas.microsoft.com/office/drawing/2014/main" id="{FFE338A2-FC59-4CD5-84F6-6D7B39CC5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50DD2BC-9580-6598-AB06-C0779C4F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31" y="287276"/>
            <a:ext cx="4030332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Beheading scene</a:t>
            </a:r>
          </a:p>
        </p:txBody>
      </p:sp>
      <p:pic>
        <p:nvPicPr>
          <p:cNvPr id="2050" name="Picture 2" descr="The Anonymous Canon - Engelsberg ideas">
            <a:extLst>
              <a:ext uri="{FF2B5EF4-FFF2-40B4-BE49-F238E27FC236}">
                <a16:creationId xmlns:a16="http://schemas.microsoft.com/office/drawing/2014/main" id="{F427AE33-CD50-5612-A454-78436FEFC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8" r="26166" b="-1"/>
          <a:stretch/>
        </p:blipFill>
        <p:spPr bwMode="auto">
          <a:xfrm>
            <a:off x="1350685" y="825891"/>
            <a:ext cx="4384986" cy="4964387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4814F87-0B62-AA76-A8D1-8156DD024F03}"/>
              </a:ext>
            </a:extLst>
          </p:cNvPr>
          <p:cNvSpPr txBox="1"/>
          <p:nvPr/>
        </p:nvSpPr>
        <p:spPr>
          <a:xfrm>
            <a:off x="6148124" y="825891"/>
            <a:ext cx="4900574" cy="5903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600" dirty="0"/>
              <a:t>“</a:t>
            </a:r>
            <a:r>
              <a:rPr lang="en-US" sz="3300" dirty="0"/>
              <a:t>The Green Knight on the ground now gets himself ready,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leaning a little with the head he lays bare the flesh,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and his locks long and lovely he lifts over his crown,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letting the naked neck as was needed appear.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”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“Gawain gripped on his axe, gathered and raised it,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from aloft let it swiftly land where ’twas naked,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…        The fair head to the floor fell from the shoulders,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and folk fended it with their feet as forth it went rolling;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the blood burst from the body, bright on the greenness,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and yet neither faltered nor fell the fierce man at all,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but stoutly he strode forth, still strong on his shanks,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and roughly he reached out among the rows that stood there,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caught up his comely head and quickly upraised it,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and then hastened to his horse, laid hold of the bridle,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stepped into stirrup-iron, and strode up aloft,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his head by the hair in his hand holding;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and he settled himself then in the saddle as firmly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as if unharmed by mishap, though in the hall he might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            wear no head.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300" dirty="0"/>
              <a:t>            </a:t>
            </a:r>
          </a:p>
        </p:txBody>
      </p:sp>
      <p:sp>
        <p:nvSpPr>
          <p:cNvPr id="2108" name="Rectangle 2107">
            <a:extLst>
              <a:ext uri="{FF2B5EF4-FFF2-40B4-BE49-F238E27FC236}">
                <a16:creationId xmlns:a16="http://schemas.microsoft.com/office/drawing/2014/main" id="{A8F57220-9A7B-4037-B5C5-8BE03B33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31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0985A8-A869-2EC9-A18C-5C8ABF3C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Pentangle: An Endless Knot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F98F61A-FB8D-EF5A-4CF1-703229825761}"/>
              </a:ext>
            </a:extLst>
          </p:cNvPr>
          <p:cNvSpPr txBox="1"/>
          <p:nvPr/>
        </p:nvSpPr>
        <p:spPr>
          <a:xfrm>
            <a:off x="839164" y="1514896"/>
            <a:ext cx="777239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</a:t>
            </a:r>
            <a:r>
              <a:rPr lang="tr-TR" sz="2400" dirty="0" err="1"/>
              <a:t>or</a:t>
            </a:r>
            <a:r>
              <a:rPr lang="tr-TR" sz="2400" dirty="0"/>
              <a:t> it is a </a:t>
            </a:r>
            <a:r>
              <a:rPr lang="tr-TR" sz="2400" dirty="0" err="1"/>
              <a:t>figure</a:t>
            </a:r>
            <a:r>
              <a:rPr lang="tr-TR" sz="2400" dirty="0"/>
              <a:t> </a:t>
            </a:r>
            <a:r>
              <a:rPr lang="tr-TR" sz="2400" dirty="0" err="1"/>
              <a:t>that</a:t>
            </a:r>
            <a:r>
              <a:rPr lang="tr-TR" sz="2400" dirty="0"/>
              <a:t> in it </a:t>
            </a:r>
            <a:r>
              <a:rPr lang="tr-TR" sz="2400" dirty="0" err="1"/>
              <a:t>five</a:t>
            </a:r>
            <a:r>
              <a:rPr lang="tr-TR" sz="2400" dirty="0"/>
              <a:t> </a:t>
            </a:r>
            <a:r>
              <a:rPr lang="tr-TR" sz="2400" dirty="0" err="1"/>
              <a:t>points</a:t>
            </a:r>
            <a:r>
              <a:rPr lang="tr-TR" sz="2400" dirty="0"/>
              <a:t> </a:t>
            </a:r>
            <a:r>
              <a:rPr lang="tr-TR" sz="2400" dirty="0" err="1"/>
              <a:t>holdeth</a:t>
            </a:r>
            <a:r>
              <a:rPr lang="tr-TR" sz="2400" dirty="0"/>
              <a:t>,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each</a:t>
            </a:r>
            <a:r>
              <a:rPr lang="tr-TR" sz="2400" dirty="0"/>
              <a:t> </a:t>
            </a:r>
            <a:r>
              <a:rPr lang="tr-TR" sz="2400" dirty="0" err="1"/>
              <a:t>line</a:t>
            </a:r>
            <a:r>
              <a:rPr lang="tr-TR" sz="2400" dirty="0"/>
              <a:t> </a:t>
            </a:r>
            <a:r>
              <a:rPr lang="tr-TR" sz="2400" dirty="0" err="1"/>
              <a:t>overlaps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is </a:t>
            </a:r>
            <a:r>
              <a:rPr lang="tr-TR" sz="2400" dirty="0" err="1"/>
              <a:t>linked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another</a:t>
            </a:r>
            <a:r>
              <a:rPr lang="tr-TR" sz="2400" dirty="0"/>
              <a:t>,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every</a:t>
            </a:r>
            <a:r>
              <a:rPr lang="tr-TR" sz="2400" dirty="0"/>
              <a:t> </a:t>
            </a:r>
            <a:r>
              <a:rPr lang="tr-TR" sz="2400" dirty="0" err="1"/>
              <a:t>way</a:t>
            </a:r>
            <a:r>
              <a:rPr lang="tr-TR" sz="2400" dirty="0"/>
              <a:t> it is </a:t>
            </a:r>
            <a:r>
              <a:rPr lang="tr-TR" sz="2400" dirty="0" err="1"/>
              <a:t>endless</a:t>
            </a:r>
            <a:r>
              <a:rPr lang="tr-TR" sz="2400" dirty="0"/>
              <a:t>;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English, I </a:t>
            </a:r>
            <a:r>
              <a:rPr lang="tr-TR" sz="2400" dirty="0" err="1"/>
              <a:t>hear</a:t>
            </a:r>
            <a:r>
              <a:rPr lang="tr-TR" sz="2400" dirty="0"/>
              <a:t>,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everywhere</a:t>
            </a:r>
            <a:r>
              <a:rPr lang="tr-TR" sz="2400" dirty="0"/>
              <a:t> name it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Endless</a:t>
            </a:r>
            <a:r>
              <a:rPr lang="tr-TR" sz="2400" dirty="0"/>
              <a:t> </a:t>
            </a:r>
            <a:r>
              <a:rPr lang="tr-TR" sz="2400" dirty="0" err="1"/>
              <a:t>Knot</a:t>
            </a:r>
            <a:r>
              <a:rPr lang="tr-TR" sz="2400" dirty="0"/>
              <a:t>.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So</a:t>
            </a:r>
            <a:r>
              <a:rPr lang="tr-TR" sz="2400" dirty="0"/>
              <a:t> it </a:t>
            </a:r>
            <a:r>
              <a:rPr lang="tr-TR" sz="2400" dirty="0" err="1"/>
              <a:t>suits</a:t>
            </a:r>
            <a:r>
              <a:rPr lang="tr-TR" sz="2400" dirty="0"/>
              <a:t> </a:t>
            </a:r>
            <a:r>
              <a:rPr lang="tr-TR" sz="2400" dirty="0" err="1"/>
              <a:t>well</a:t>
            </a:r>
            <a:r>
              <a:rPr lang="tr-TR" sz="2400" dirty="0"/>
              <a:t>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knight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his </a:t>
            </a:r>
            <a:r>
              <a:rPr lang="tr-TR" sz="2400" dirty="0" err="1"/>
              <a:t>unsullied</a:t>
            </a:r>
            <a:r>
              <a:rPr lang="tr-TR" sz="2400" dirty="0"/>
              <a:t> </a:t>
            </a:r>
            <a:r>
              <a:rPr lang="tr-TR" sz="2400" dirty="0" err="1"/>
              <a:t>arms</a:t>
            </a:r>
            <a:r>
              <a:rPr lang="tr-TR" sz="2400" dirty="0"/>
              <a:t>;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for</a:t>
            </a:r>
            <a:r>
              <a:rPr lang="tr-TR" sz="2400" dirty="0"/>
              <a:t> ever </a:t>
            </a:r>
            <a:r>
              <a:rPr lang="tr-TR" sz="2400" dirty="0" err="1"/>
              <a:t>faithful</a:t>
            </a:r>
            <a:r>
              <a:rPr lang="tr-TR" sz="2400" dirty="0"/>
              <a:t> in </a:t>
            </a:r>
            <a:r>
              <a:rPr lang="tr-TR" sz="2400" dirty="0" err="1"/>
              <a:t>five</a:t>
            </a:r>
            <a:r>
              <a:rPr lang="tr-TR" sz="2400" dirty="0"/>
              <a:t> </a:t>
            </a:r>
            <a:r>
              <a:rPr lang="tr-TR" sz="2400" dirty="0" err="1"/>
              <a:t>points</a:t>
            </a:r>
            <a:r>
              <a:rPr lang="tr-TR" sz="2400" dirty="0"/>
              <a:t>,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five</a:t>
            </a:r>
            <a:r>
              <a:rPr lang="tr-TR" sz="2400" dirty="0"/>
              <a:t> </a:t>
            </a:r>
            <a:r>
              <a:rPr lang="tr-TR" sz="2400" dirty="0" err="1"/>
              <a:t>times</a:t>
            </a:r>
            <a:r>
              <a:rPr lang="tr-TR" sz="2400" dirty="0"/>
              <a:t> </a:t>
            </a:r>
            <a:r>
              <a:rPr lang="tr-TR" sz="2400" dirty="0" err="1"/>
              <a:t>under</a:t>
            </a:r>
            <a:r>
              <a:rPr lang="tr-TR" sz="2400" dirty="0"/>
              <a:t> </a:t>
            </a:r>
            <a:r>
              <a:rPr lang="tr-TR" sz="2400" dirty="0" err="1"/>
              <a:t>each</a:t>
            </a:r>
            <a:r>
              <a:rPr lang="tr-TR" sz="2400" dirty="0"/>
              <a:t>,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Gawain</a:t>
            </a:r>
            <a:r>
              <a:rPr lang="tr-TR" sz="2400" dirty="0"/>
              <a:t> as </a:t>
            </a:r>
            <a:r>
              <a:rPr lang="tr-TR" sz="2400" dirty="0" err="1"/>
              <a:t>good</a:t>
            </a:r>
            <a:r>
              <a:rPr lang="tr-TR" sz="2400" dirty="0"/>
              <a:t>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acknowledged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as </a:t>
            </a:r>
            <a:r>
              <a:rPr lang="tr-TR" sz="2400" dirty="0" err="1"/>
              <a:t>gold</a:t>
            </a:r>
            <a:r>
              <a:rPr lang="tr-TR" sz="2400" dirty="0"/>
              <a:t> </a:t>
            </a:r>
            <a:r>
              <a:rPr lang="tr-TR" sz="2400" dirty="0" err="1"/>
              <a:t>refinéd</a:t>
            </a:r>
            <a:r>
              <a:rPr lang="tr-TR" sz="2400" dirty="0"/>
              <a:t>,</a:t>
            </a:r>
          </a:p>
          <a:p>
            <a:r>
              <a:rPr lang="tr-TR" sz="2400" dirty="0"/>
              <a:t>        </a:t>
            </a:r>
            <a:r>
              <a:rPr lang="tr-TR" sz="2400" dirty="0" err="1"/>
              <a:t>devoid</a:t>
            </a:r>
            <a:r>
              <a:rPr lang="tr-TR" sz="2400" dirty="0"/>
              <a:t> of </a:t>
            </a:r>
            <a:r>
              <a:rPr lang="tr-TR" sz="2400" dirty="0" err="1"/>
              <a:t>every</a:t>
            </a:r>
            <a:r>
              <a:rPr lang="tr-TR" sz="2400" dirty="0"/>
              <a:t> </a:t>
            </a:r>
            <a:r>
              <a:rPr lang="tr-TR" sz="2400" dirty="0" err="1"/>
              <a:t>vice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virtues</a:t>
            </a:r>
            <a:r>
              <a:rPr lang="tr-TR" sz="2400" dirty="0"/>
              <a:t> </a:t>
            </a:r>
            <a:r>
              <a:rPr lang="tr-TR" sz="2400" dirty="0" err="1"/>
              <a:t>adorned</a:t>
            </a:r>
            <a:r>
              <a:rPr lang="tr-TR" sz="2400" dirty="0"/>
              <a:t>.”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1026" name="Picture 2" descr="Symbolism of Gawain's Pentangle | Early ...">
            <a:extLst>
              <a:ext uri="{FF2B5EF4-FFF2-40B4-BE49-F238E27FC236}">
                <a16:creationId xmlns:a16="http://schemas.microsoft.com/office/drawing/2014/main" id="{BE23D490-95A9-A240-722C-01AFE0C2D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398" y="1984473"/>
            <a:ext cx="2628900" cy="3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121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1D67E7D-FCB3-A391-0B80-91310952F48B}"/>
              </a:ext>
            </a:extLst>
          </p:cNvPr>
          <p:cNvSpPr txBox="1"/>
          <p:nvPr/>
        </p:nvSpPr>
        <p:spPr>
          <a:xfrm>
            <a:off x="2013994" y="948690"/>
            <a:ext cx="1063713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“First </a:t>
            </a:r>
            <a:r>
              <a:rPr lang="tr-TR" dirty="0" err="1"/>
              <a:t>faultless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he </a:t>
            </a:r>
            <a:r>
              <a:rPr lang="tr-TR" dirty="0" err="1"/>
              <a:t>found</a:t>
            </a:r>
            <a:r>
              <a:rPr lang="tr-TR" dirty="0"/>
              <a:t> in his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senses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 in his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fingers</a:t>
            </a:r>
            <a:r>
              <a:rPr lang="tr-TR" dirty="0"/>
              <a:t> he </a:t>
            </a:r>
            <a:r>
              <a:rPr lang="tr-TR" dirty="0" err="1"/>
              <a:t>failed</a:t>
            </a:r>
            <a:r>
              <a:rPr lang="tr-TR" dirty="0"/>
              <a:t> at </a:t>
            </a:r>
            <a:r>
              <a:rPr lang="tr-TR" dirty="0" err="1"/>
              <a:t>no</a:t>
            </a:r>
            <a:r>
              <a:rPr lang="tr-TR" dirty="0"/>
              <a:t> time,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firmly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Wounds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his </a:t>
            </a:r>
            <a:r>
              <a:rPr lang="tr-TR" dirty="0" err="1"/>
              <a:t>faith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set</a:t>
            </a:r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Christ</a:t>
            </a:r>
            <a:r>
              <a:rPr lang="tr-TR" dirty="0"/>
              <a:t> </a:t>
            </a:r>
            <a:r>
              <a:rPr lang="tr-TR" dirty="0" err="1"/>
              <a:t>received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cross</a:t>
            </a:r>
            <a:r>
              <a:rPr lang="tr-TR" dirty="0"/>
              <a:t>,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Creed</a:t>
            </a:r>
            <a:r>
              <a:rPr lang="tr-TR" dirty="0"/>
              <a:t> </a:t>
            </a:r>
            <a:r>
              <a:rPr lang="tr-TR" dirty="0" err="1"/>
              <a:t>tells</a:t>
            </a:r>
            <a:r>
              <a:rPr lang="tr-TR" dirty="0"/>
              <a:t> us;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wherever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brave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battle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,</a:t>
            </a:r>
          </a:p>
          <a:p>
            <a:r>
              <a:rPr lang="tr-TR" dirty="0"/>
              <a:t>        on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his </a:t>
            </a:r>
            <a:r>
              <a:rPr lang="tr-TR" dirty="0" err="1"/>
              <a:t>earnest</a:t>
            </a:r>
            <a:r>
              <a:rPr lang="tr-TR" dirty="0"/>
              <a:t> </a:t>
            </a:r>
            <a:r>
              <a:rPr lang="tr-TR" dirty="0" err="1"/>
              <a:t>thought</a:t>
            </a:r>
            <a:r>
              <a:rPr lang="tr-TR" dirty="0"/>
              <a:t>:</a:t>
            </a:r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ever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Joys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his </a:t>
            </a:r>
            <a:r>
              <a:rPr lang="tr-TR" dirty="0" err="1"/>
              <a:t>valour</a:t>
            </a:r>
            <a:r>
              <a:rPr lang="tr-TR" dirty="0"/>
              <a:t> he </a:t>
            </a:r>
            <a:r>
              <a:rPr lang="tr-TR" dirty="0" err="1"/>
              <a:t>gained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Heaven’s</a:t>
            </a:r>
            <a:r>
              <a:rPr lang="tr-TR" dirty="0"/>
              <a:t> </a:t>
            </a:r>
            <a:r>
              <a:rPr lang="tr-TR" dirty="0" err="1"/>
              <a:t>courteous</a:t>
            </a:r>
            <a:r>
              <a:rPr lang="tr-TR" dirty="0"/>
              <a:t> Queen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her Child.</a:t>
            </a:r>
          </a:p>
          <a:p>
            <a:r>
              <a:rPr lang="tr-TR" dirty="0"/>
              <a:t>        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 had in </a:t>
            </a:r>
            <a:r>
              <a:rPr lang="tr-TR" dirty="0" err="1"/>
              <a:t>comely</a:t>
            </a:r>
            <a:r>
              <a:rPr lang="tr-TR" dirty="0"/>
              <a:t> </a:t>
            </a:r>
            <a:r>
              <a:rPr lang="tr-TR" dirty="0" err="1"/>
              <a:t>wise</a:t>
            </a:r>
            <a:endParaRPr lang="tr-TR" dirty="0"/>
          </a:p>
          <a:p>
            <a:r>
              <a:rPr lang="tr-TR" dirty="0"/>
              <a:t>        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inner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of his </a:t>
            </a:r>
            <a:r>
              <a:rPr lang="tr-TR" dirty="0" err="1"/>
              <a:t>shield</a:t>
            </a:r>
            <a:r>
              <a:rPr lang="tr-TR" dirty="0"/>
              <a:t> her </a:t>
            </a:r>
            <a:r>
              <a:rPr lang="tr-TR" dirty="0" err="1"/>
              <a:t>image</a:t>
            </a:r>
            <a:r>
              <a:rPr lang="tr-TR" dirty="0"/>
              <a:t> </a:t>
            </a:r>
            <a:r>
              <a:rPr lang="tr-TR" dirty="0" err="1"/>
              <a:t>depainted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he </a:t>
            </a:r>
            <a:r>
              <a:rPr lang="tr-TR" dirty="0" err="1"/>
              <a:t>cast</a:t>
            </a:r>
            <a:r>
              <a:rPr lang="tr-TR" dirty="0"/>
              <a:t> his </a:t>
            </a:r>
            <a:r>
              <a:rPr lang="tr-TR" dirty="0" err="1"/>
              <a:t>eyes</a:t>
            </a:r>
            <a:r>
              <a:rPr lang="tr-TR" dirty="0"/>
              <a:t> </a:t>
            </a:r>
            <a:r>
              <a:rPr lang="tr-TR" dirty="0" err="1"/>
              <a:t>thither</a:t>
            </a:r>
            <a:r>
              <a:rPr lang="tr-TR" dirty="0"/>
              <a:t> his </a:t>
            </a:r>
            <a:r>
              <a:rPr lang="tr-TR" dirty="0" err="1"/>
              <a:t>courage</a:t>
            </a:r>
            <a:r>
              <a:rPr lang="tr-TR" dirty="0"/>
              <a:t> </a:t>
            </a:r>
            <a:r>
              <a:rPr lang="tr-TR" dirty="0" err="1"/>
              <a:t>never</a:t>
            </a:r>
            <a:r>
              <a:rPr lang="tr-TR" dirty="0"/>
              <a:t> </a:t>
            </a:r>
            <a:r>
              <a:rPr lang="tr-TR" dirty="0" err="1"/>
              <a:t>failed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fifth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, as I </a:t>
            </a:r>
            <a:r>
              <a:rPr lang="tr-TR" dirty="0" err="1"/>
              <a:t>find</a:t>
            </a:r>
            <a:r>
              <a:rPr lang="tr-TR" dirty="0"/>
              <a:t>,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knight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free-giving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friendliness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chastity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chivalry</a:t>
            </a:r>
            <a:r>
              <a:rPr lang="tr-TR" dirty="0"/>
              <a:t> ever </a:t>
            </a:r>
            <a:r>
              <a:rPr lang="tr-TR" dirty="0" err="1"/>
              <a:t>changeless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straight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piety</a:t>
            </a:r>
            <a:r>
              <a:rPr lang="tr-TR" dirty="0"/>
              <a:t> </a:t>
            </a:r>
            <a:r>
              <a:rPr lang="tr-TR" dirty="0" err="1"/>
              <a:t>surpassing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points</a:t>
            </a:r>
            <a:r>
              <a:rPr lang="tr-TR" dirty="0"/>
              <a:t>: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perfect</a:t>
            </a:r>
            <a:r>
              <a:rPr lang="tr-TR" dirty="0"/>
              <a:t> </a:t>
            </a:r>
            <a:r>
              <a:rPr lang="tr-TR" dirty="0" err="1"/>
              <a:t>five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hasped</a:t>
            </a:r>
            <a:r>
              <a:rPr lang="tr-TR" dirty="0"/>
              <a:t> </a:t>
            </a:r>
            <a:r>
              <a:rPr lang="tr-TR" dirty="0" err="1"/>
              <a:t>upon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harder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on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else.</a:t>
            </a:r>
          </a:p>
          <a:p>
            <a:r>
              <a:rPr lang="tr-TR" dirty="0"/>
              <a:t>        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series</a:t>
            </a:r>
            <a:r>
              <a:rPr lang="tr-TR" dirty="0"/>
              <a:t>, in </a:t>
            </a:r>
            <a:r>
              <a:rPr lang="tr-TR" dirty="0" err="1"/>
              <a:t>sooth</a:t>
            </a:r>
            <a:r>
              <a:rPr lang="tr-TR" dirty="0"/>
              <a:t>,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fastened</a:t>
            </a:r>
            <a:r>
              <a:rPr lang="tr-TR" dirty="0"/>
              <a:t> on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knit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had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ending</a:t>
            </a:r>
            <a:r>
              <a:rPr lang="tr-TR" dirty="0"/>
              <a:t>,</a:t>
            </a:r>
          </a:p>
          <a:p>
            <a:r>
              <a:rPr lang="tr-TR" dirty="0"/>
              <a:t>        but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fixed</a:t>
            </a:r>
            <a:r>
              <a:rPr lang="tr-TR" dirty="0"/>
              <a:t> at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points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failed</a:t>
            </a:r>
            <a:r>
              <a:rPr lang="tr-TR" dirty="0"/>
              <a:t> not at </a:t>
            </a:r>
            <a:r>
              <a:rPr lang="tr-TR" dirty="0" err="1"/>
              <a:t>all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coincided</a:t>
            </a:r>
            <a:r>
              <a:rPr lang="tr-TR" dirty="0"/>
              <a:t> in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line</a:t>
            </a:r>
            <a:r>
              <a:rPr lang="tr-TR" dirty="0"/>
              <a:t> </a:t>
            </a:r>
            <a:r>
              <a:rPr lang="tr-TR" dirty="0" err="1"/>
              <a:t>nor</a:t>
            </a:r>
            <a:r>
              <a:rPr lang="tr-TR" dirty="0"/>
              <a:t> </a:t>
            </a:r>
            <a:r>
              <a:rPr lang="tr-TR" dirty="0" err="1"/>
              <a:t>sundered</a:t>
            </a:r>
            <a:r>
              <a:rPr lang="tr-TR" dirty="0"/>
              <a:t> </a:t>
            </a:r>
            <a:r>
              <a:rPr lang="tr-TR" dirty="0" err="1"/>
              <a:t>either</a:t>
            </a:r>
            <a:r>
              <a:rPr lang="tr-TR" dirty="0"/>
              <a:t>,”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9992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3078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081" name="Picture 3080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83" name="Rectangle 3082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091" name="TextBox 3090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093" name="Rectangle 3092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5" name="Picture 3094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097" name="Picture 3096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99" name="Rectangle 3098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1" name="Rectangle 3100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3" name="Rectangle 3102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D99944C-FEE6-C2C7-9BF0-F19438F9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66847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HUNTING SCENES</a:t>
            </a:r>
          </a:p>
        </p:txBody>
      </p:sp>
      <p:pic>
        <p:nvPicPr>
          <p:cNvPr id="3074" name="Picture 2" descr="Sir Gawain and the Green Knight | Middle English Alliterative Poetry">
            <a:extLst>
              <a:ext uri="{FF2B5EF4-FFF2-40B4-BE49-F238E27FC236}">
                <a16:creationId xmlns:a16="http://schemas.microsoft.com/office/drawing/2014/main" id="{734ADF61-28EB-1F27-8280-84F1BC969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4747" y="1090975"/>
            <a:ext cx="5297322" cy="4676715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5" name="Rectangle 3104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54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6B8D94-5143-6574-6FE8-5D4EF1B59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Exchange of </a:t>
            </a:r>
            <a:r>
              <a:rPr lang="tr-TR" dirty="0" err="1"/>
              <a:t>Winnings</a:t>
            </a:r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E9FB502-9A1A-CEF3-05FB-F54BC1FE7D9B}"/>
              </a:ext>
            </a:extLst>
          </p:cNvPr>
          <p:cNvSpPr txBox="1"/>
          <p:nvPr/>
        </p:nvSpPr>
        <p:spPr>
          <a:xfrm>
            <a:off x="2486526" y="2582779"/>
            <a:ext cx="6031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STAG --------------------) </a:t>
            </a:r>
            <a:r>
              <a:rPr lang="tr-TR" sz="2400" dirty="0" err="1"/>
              <a:t>One</a:t>
            </a:r>
            <a:r>
              <a:rPr lang="tr-TR" sz="2400" dirty="0"/>
              <a:t> </a:t>
            </a:r>
            <a:r>
              <a:rPr lang="tr-TR" sz="2400" dirty="0" err="1"/>
              <a:t>Kiss</a:t>
            </a:r>
            <a:endParaRPr lang="tr-TR" sz="2400" dirty="0"/>
          </a:p>
          <a:p>
            <a:r>
              <a:rPr lang="tr-TR" sz="2400" dirty="0"/>
              <a:t>BOAR-----------------------) Two </a:t>
            </a:r>
            <a:r>
              <a:rPr lang="tr-TR" sz="2400" dirty="0" err="1"/>
              <a:t>Kisses</a:t>
            </a:r>
            <a:endParaRPr lang="tr-TR" sz="2400" dirty="0"/>
          </a:p>
          <a:p>
            <a:r>
              <a:rPr lang="tr-TR" sz="2400" dirty="0"/>
              <a:t>FOX-------------------------)</a:t>
            </a:r>
            <a:r>
              <a:rPr lang="tr-TR" sz="2400" dirty="0" err="1"/>
              <a:t>three</a:t>
            </a:r>
            <a:r>
              <a:rPr lang="tr-TR" sz="2400" dirty="0"/>
              <a:t> </a:t>
            </a:r>
            <a:r>
              <a:rPr lang="tr-TR" sz="2400" dirty="0" err="1"/>
              <a:t>kisses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89213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9A3ECF8-EFC4-3E87-0D1A-157E2DE5E8A8}"/>
              </a:ext>
            </a:extLst>
          </p:cNvPr>
          <p:cNvSpPr txBox="1"/>
          <p:nvPr/>
        </p:nvSpPr>
        <p:spPr>
          <a:xfrm>
            <a:off x="1788288" y="2223033"/>
            <a:ext cx="60998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Lady</a:t>
            </a:r>
            <a:r>
              <a:rPr lang="tr-TR" dirty="0"/>
              <a:t> </a:t>
            </a:r>
            <a:r>
              <a:rPr lang="tr-TR" dirty="0" err="1"/>
              <a:t>Bertilak</a:t>
            </a:r>
            <a:r>
              <a:rPr lang="tr-TR" dirty="0"/>
              <a:t>: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lady</a:t>
            </a:r>
            <a:r>
              <a:rPr lang="tr-TR" dirty="0"/>
              <a:t> </a:t>
            </a:r>
            <a:r>
              <a:rPr lang="tr-TR" dirty="0" err="1"/>
              <a:t>herself</a:t>
            </a:r>
            <a:r>
              <a:rPr lang="tr-TR" dirty="0"/>
              <a:t>,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lovely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cautiously</a:t>
            </a:r>
            <a:r>
              <a:rPr lang="tr-TR" dirty="0"/>
              <a:t> </a:t>
            </a:r>
            <a:r>
              <a:rPr lang="tr-TR" dirty="0" err="1"/>
              <a:t>closed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door</a:t>
            </a:r>
            <a:r>
              <a:rPr lang="tr-TR" dirty="0"/>
              <a:t> </a:t>
            </a:r>
            <a:r>
              <a:rPr lang="tr-TR" dirty="0" err="1"/>
              <a:t>quietly</a:t>
            </a:r>
            <a:r>
              <a:rPr lang="tr-TR" dirty="0"/>
              <a:t> </a:t>
            </a:r>
            <a:r>
              <a:rPr lang="tr-TR" dirty="0" err="1"/>
              <a:t>behind</a:t>
            </a:r>
            <a:r>
              <a:rPr lang="tr-TR" dirty="0"/>
              <a:t> her,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drew</a:t>
            </a:r>
            <a:r>
              <a:rPr lang="tr-TR" dirty="0"/>
              <a:t> </a:t>
            </a:r>
            <a:r>
              <a:rPr lang="tr-TR" dirty="0" err="1"/>
              <a:t>near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his </a:t>
            </a:r>
            <a:r>
              <a:rPr lang="tr-TR" dirty="0" err="1"/>
              <a:t>bed</a:t>
            </a:r>
            <a:r>
              <a:rPr lang="tr-TR" dirty="0"/>
              <a:t>.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abashed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lay</a:t>
            </a:r>
            <a:r>
              <a:rPr lang="tr-TR" dirty="0"/>
              <a:t> </a:t>
            </a:r>
            <a:r>
              <a:rPr lang="tr-TR" dirty="0" err="1"/>
              <a:t>down</a:t>
            </a:r>
            <a:r>
              <a:rPr lang="tr-TR" dirty="0"/>
              <a:t> </a:t>
            </a:r>
            <a:r>
              <a:rPr lang="tr-TR" dirty="0" err="1"/>
              <a:t>swiftly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as </a:t>
            </a:r>
            <a:r>
              <a:rPr lang="tr-TR" dirty="0" err="1"/>
              <a:t>if</a:t>
            </a:r>
            <a:r>
              <a:rPr lang="tr-TR" dirty="0"/>
              <a:t> he </a:t>
            </a:r>
            <a:r>
              <a:rPr lang="tr-TR" dirty="0" err="1"/>
              <a:t>slept</a:t>
            </a:r>
            <a:r>
              <a:rPr lang="tr-TR" dirty="0"/>
              <a:t>;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stepped</a:t>
            </a:r>
            <a:r>
              <a:rPr lang="tr-TR" dirty="0"/>
              <a:t> </a:t>
            </a:r>
            <a:r>
              <a:rPr lang="tr-TR" dirty="0" err="1"/>
              <a:t>silently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stole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his </a:t>
            </a:r>
            <a:r>
              <a:rPr lang="tr-TR" dirty="0" err="1"/>
              <a:t>bed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cast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curtain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crept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sat her </a:t>
            </a:r>
            <a:r>
              <a:rPr lang="tr-TR" dirty="0" err="1"/>
              <a:t>down</a:t>
            </a:r>
            <a:r>
              <a:rPr lang="tr-TR" dirty="0"/>
              <a:t> </a:t>
            </a:r>
            <a:r>
              <a:rPr lang="tr-TR" dirty="0" err="1"/>
              <a:t>softly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lingered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waking</a:t>
            </a:r>
            <a:r>
              <a:rPr lang="tr-TR" dirty="0"/>
              <a:t>.”</a:t>
            </a:r>
          </a:p>
          <a:p>
            <a:endParaRPr lang="tr-TR" dirty="0"/>
          </a:p>
        </p:txBody>
      </p:sp>
      <p:sp>
        <p:nvSpPr>
          <p:cNvPr id="5" name="Başlık 4">
            <a:extLst>
              <a:ext uri="{FF2B5EF4-FFF2-40B4-BE49-F238E27FC236}">
                <a16:creationId xmlns:a16="http://schemas.microsoft.com/office/drawing/2014/main" id="{06A6B731-A77D-84FB-A39E-387A151E7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TEMPTATION</a:t>
            </a:r>
          </a:p>
        </p:txBody>
      </p:sp>
    </p:spTree>
    <p:extLst>
      <p:ext uri="{BB962C8B-B14F-4D97-AF65-F5344CB8AC3E}">
        <p14:creationId xmlns:p14="http://schemas.microsoft.com/office/powerpoint/2010/main" val="1647288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8AAE8D-382E-57E7-151C-AA1E2E206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317" y="631121"/>
            <a:ext cx="7958331" cy="1077229"/>
          </a:xfrm>
        </p:spPr>
        <p:txBody>
          <a:bodyPr/>
          <a:lstStyle/>
          <a:p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B543165-BC22-E9E0-A3F5-0D5D982834D2}"/>
              </a:ext>
            </a:extLst>
          </p:cNvPr>
          <p:cNvSpPr txBox="1"/>
          <p:nvPr/>
        </p:nvSpPr>
        <p:spPr>
          <a:xfrm>
            <a:off x="2860352" y="1708350"/>
            <a:ext cx="609985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“A </a:t>
            </a:r>
            <a:r>
              <a:rPr lang="tr-TR" dirty="0" err="1"/>
              <a:t>rich</a:t>
            </a:r>
            <a:r>
              <a:rPr lang="tr-TR" dirty="0"/>
              <a:t> ring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offered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of </a:t>
            </a:r>
            <a:r>
              <a:rPr lang="tr-TR" dirty="0" err="1"/>
              <a:t>red</a:t>
            </a:r>
            <a:r>
              <a:rPr lang="tr-TR" dirty="0"/>
              <a:t> </a:t>
            </a:r>
            <a:r>
              <a:rPr lang="tr-TR" dirty="0" err="1"/>
              <a:t>gold</a:t>
            </a:r>
            <a:r>
              <a:rPr lang="tr-TR" dirty="0"/>
              <a:t> </a:t>
            </a:r>
            <a:r>
              <a:rPr lang="tr-TR" dirty="0" err="1"/>
              <a:t>fashioned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with</a:t>
            </a:r>
            <a:r>
              <a:rPr lang="tr-TR" dirty="0"/>
              <a:t> a stone </a:t>
            </a:r>
            <a:r>
              <a:rPr lang="tr-TR" dirty="0" err="1"/>
              <a:t>like</a:t>
            </a:r>
            <a:r>
              <a:rPr lang="tr-TR" dirty="0"/>
              <a:t> a star </a:t>
            </a:r>
            <a:r>
              <a:rPr lang="tr-TR" dirty="0" err="1"/>
              <a:t>standing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clear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bore</a:t>
            </a:r>
            <a:r>
              <a:rPr lang="tr-TR" dirty="0"/>
              <a:t> </a:t>
            </a:r>
            <a:r>
              <a:rPr lang="tr-TR" dirty="0" err="1"/>
              <a:t>brilliant</a:t>
            </a:r>
            <a:r>
              <a:rPr lang="tr-TR" dirty="0"/>
              <a:t> </a:t>
            </a:r>
            <a:r>
              <a:rPr lang="tr-TR" dirty="0" err="1"/>
              <a:t>beams</a:t>
            </a:r>
            <a:r>
              <a:rPr lang="tr-TR" dirty="0"/>
              <a:t> as </a:t>
            </a:r>
            <a:r>
              <a:rPr lang="tr-TR" dirty="0" err="1"/>
              <a:t>bright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sun:</a:t>
            </a:r>
          </a:p>
          <a:p>
            <a:r>
              <a:rPr lang="tr-TR" dirty="0"/>
              <a:t>        I </a:t>
            </a:r>
            <a:r>
              <a:rPr lang="tr-TR" dirty="0" err="1"/>
              <a:t>warrant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it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worth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</a:t>
            </a:r>
            <a:r>
              <a:rPr lang="tr-TR" dirty="0" err="1"/>
              <a:t>measure</a:t>
            </a:r>
            <a:r>
              <a:rPr lang="tr-TR" dirty="0"/>
              <a:t>.</a:t>
            </a:r>
          </a:p>
          <a:p>
            <a:r>
              <a:rPr lang="tr-TR" dirty="0"/>
              <a:t>        But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nay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it,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at </a:t>
            </a:r>
            <a:r>
              <a:rPr lang="tr-TR" dirty="0" err="1"/>
              <a:t>once</a:t>
            </a:r>
            <a:r>
              <a:rPr lang="tr-TR" dirty="0"/>
              <a:t>:</a:t>
            </a:r>
          </a:p>
          <a:p>
            <a:r>
              <a:rPr lang="tr-TR" dirty="0"/>
              <a:t>        ‘I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gifts</a:t>
            </a:r>
            <a:r>
              <a:rPr lang="tr-TR" dirty="0"/>
              <a:t>, </a:t>
            </a:r>
            <a:r>
              <a:rPr lang="tr-TR" dirty="0" err="1"/>
              <a:t>fore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of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grace</a:t>
            </a:r>
            <a:r>
              <a:rPr lang="tr-TR" dirty="0"/>
              <a:t> at </a:t>
            </a:r>
            <a:r>
              <a:rPr lang="tr-TR" dirty="0" err="1"/>
              <a:t>this</a:t>
            </a:r>
            <a:r>
              <a:rPr lang="tr-TR" dirty="0"/>
              <a:t> time.</a:t>
            </a:r>
          </a:p>
          <a:p>
            <a:r>
              <a:rPr lang="tr-TR" dirty="0"/>
              <a:t>        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none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return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naught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I </a:t>
            </a:r>
            <a:r>
              <a:rPr lang="tr-TR" dirty="0" err="1"/>
              <a:t>take</a:t>
            </a:r>
            <a:r>
              <a:rPr lang="tr-TR" dirty="0"/>
              <a:t>.”</a:t>
            </a:r>
          </a:p>
          <a:p>
            <a:endParaRPr lang="tr-TR" dirty="0"/>
          </a:p>
          <a:p>
            <a:r>
              <a:rPr lang="tr-TR" dirty="0"/>
              <a:t>“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whoever</a:t>
            </a:r>
            <a:r>
              <a:rPr lang="tr-TR" dirty="0"/>
              <a:t> </a:t>
            </a:r>
            <a:r>
              <a:rPr lang="tr-TR" dirty="0" err="1"/>
              <a:t>goes</a:t>
            </a:r>
            <a:r>
              <a:rPr lang="tr-TR" dirty="0"/>
              <a:t> </a:t>
            </a:r>
            <a:r>
              <a:rPr lang="tr-TR" dirty="0" err="1"/>
              <a:t>girdled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riband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while</a:t>
            </a:r>
            <a:r>
              <a:rPr lang="tr-TR" dirty="0"/>
              <a:t> he </a:t>
            </a:r>
            <a:r>
              <a:rPr lang="tr-TR" dirty="0" err="1"/>
              <a:t>keeps</a:t>
            </a:r>
            <a:r>
              <a:rPr lang="tr-TR" dirty="0"/>
              <a:t> it </a:t>
            </a:r>
            <a:r>
              <a:rPr lang="tr-TR" dirty="0" err="1"/>
              <a:t>well</a:t>
            </a:r>
            <a:r>
              <a:rPr lang="tr-TR" dirty="0"/>
              <a:t> </a:t>
            </a:r>
            <a:r>
              <a:rPr lang="tr-TR" dirty="0" err="1"/>
              <a:t>clasped</a:t>
            </a:r>
            <a:r>
              <a:rPr lang="tr-TR" dirty="0"/>
              <a:t> </a:t>
            </a:r>
            <a:r>
              <a:rPr lang="tr-TR" dirty="0" err="1"/>
              <a:t>closely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none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hardy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heaven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hew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able</a:t>
            </a:r>
            <a:r>
              <a:rPr lang="tr-TR" dirty="0"/>
              <a:t>;</a:t>
            </a:r>
          </a:p>
          <a:p>
            <a:r>
              <a:rPr lang="tr-TR" dirty="0"/>
              <a:t>        </a:t>
            </a:r>
            <a:r>
              <a:rPr lang="tr-TR" dirty="0" err="1"/>
              <a:t>for</a:t>
            </a:r>
            <a:r>
              <a:rPr lang="tr-TR" dirty="0"/>
              <a:t> he </a:t>
            </a:r>
            <a:r>
              <a:rPr lang="tr-TR" dirty="0" err="1"/>
              <a:t>could</a:t>
            </a:r>
            <a:r>
              <a:rPr lang="tr-TR" dirty="0"/>
              <a:t> not be </a:t>
            </a:r>
            <a:r>
              <a:rPr lang="tr-TR" dirty="0" err="1"/>
              <a:t>killed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cunning</a:t>
            </a:r>
            <a:r>
              <a:rPr lang="tr-TR" dirty="0"/>
              <a:t> of </a:t>
            </a:r>
            <a:r>
              <a:rPr lang="tr-TR" dirty="0" err="1"/>
              <a:t>hand</a:t>
            </a:r>
            <a:r>
              <a:rPr lang="tr-TR" dirty="0"/>
              <a:t>.”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2700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B8ADA6-9B46-A46F-5128-19DD3D14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confession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36D9832-13D1-16D3-1095-F843FC91DB75}"/>
              </a:ext>
            </a:extLst>
          </p:cNvPr>
          <p:cNvSpPr txBox="1"/>
          <p:nvPr/>
        </p:nvSpPr>
        <p:spPr>
          <a:xfrm>
            <a:off x="2702688" y="2271314"/>
            <a:ext cx="609985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“He </a:t>
            </a:r>
            <a:r>
              <a:rPr lang="tr-TR" dirty="0" err="1"/>
              <a:t>laid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love-lace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lady</a:t>
            </a:r>
            <a:r>
              <a:rPr lang="tr-TR" dirty="0"/>
              <a:t> had </a:t>
            </a:r>
            <a:r>
              <a:rPr lang="tr-TR" dirty="0" err="1"/>
              <a:t>given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hiding</a:t>
            </a:r>
            <a:r>
              <a:rPr lang="tr-TR" dirty="0"/>
              <a:t> it </a:t>
            </a:r>
            <a:r>
              <a:rPr lang="tr-TR" dirty="0" err="1"/>
              <a:t>heedfully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he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it.</a:t>
            </a:r>
          </a:p>
          <a:p>
            <a:r>
              <a:rPr lang="tr-TR" dirty="0"/>
              <a:t>        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 he </a:t>
            </a:r>
            <a:r>
              <a:rPr lang="tr-TR" dirty="0" err="1"/>
              <a:t>chose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fare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chapel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privately</a:t>
            </a:r>
            <a:r>
              <a:rPr lang="tr-TR" dirty="0"/>
              <a:t> </a:t>
            </a:r>
            <a:r>
              <a:rPr lang="tr-TR" dirty="0" err="1"/>
              <a:t>approached</a:t>
            </a:r>
            <a:r>
              <a:rPr lang="tr-TR" dirty="0"/>
              <a:t> a </a:t>
            </a:r>
            <a:r>
              <a:rPr lang="tr-TR" dirty="0" err="1"/>
              <a:t>priest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prayed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there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uplift</a:t>
            </a:r>
            <a:r>
              <a:rPr lang="tr-TR" dirty="0"/>
              <a:t> his life,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might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 </a:t>
            </a:r>
            <a:r>
              <a:rPr lang="tr-TR" dirty="0" err="1"/>
              <a:t>better</a:t>
            </a:r>
            <a:endParaRPr lang="tr-TR" dirty="0"/>
          </a:p>
          <a:p>
            <a:r>
              <a:rPr lang="tr-TR" dirty="0"/>
              <a:t>        how his </a:t>
            </a:r>
            <a:r>
              <a:rPr lang="tr-TR" dirty="0" err="1"/>
              <a:t>soul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saved</a:t>
            </a:r>
            <a:r>
              <a:rPr lang="tr-TR" dirty="0"/>
              <a:t>, </a:t>
            </a:r>
            <a:r>
              <a:rPr lang="tr-TR" dirty="0" err="1"/>
              <a:t>when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sent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There</a:t>
            </a:r>
            <a:r>
              <a:rPr lang="tr-TR" dirty="0"/>
              <a:t> he </a:t>
            </a:r>
            <a:r>
              <a:rPr lang="tr-TR" dirty="0" err="1"/>
              <a:t>cleanly</a:t>
            </a:r>
            <a:r>
              <a:rPr lang="tr-TR" dirty="0"/>
              <a:t> </a:t>
            </a:r>
            <a:r>
              <a:rPr lang="tr-TR" dirty="0" err="1"/>
              <a:t>confessed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his </a:t>
            </a:r>
            <a:r>
              <a:rPr lang="tr-TR" dirty="0" err="1"/>
              <a:t>misdeeds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mercy</a:t>
            </a:r>
            <a:r>
              <a:rPr lang="tr-TR" dirty="0"/>
              <a:t> he </a:t>
            </a:r>
            <a:r>
              <a:rPr lang="tr-TR" dirty="0" err="1"/>
              <a:t>begged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absolve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of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he </a:t>
            </a:r>
            <a:r>
              <a:rPr lang="tr-TR" dirty="0" err="1"/>
              <a:t>besought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;”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7333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3D5CE0-6CC9-8801-6407-E6B77495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Repaying</a:t>
            </a:r>
            <a:r>
              <a:rPr lang="tr-TR" dirty="0"/>
              <a:t> </a:t>
            </a:r>
            <a:r>
              <a:rPr lang="tr-TR" dirty="0" err="1"/>
              <a:t>scene</a:t>
            </a:r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BD2DA52-6F30-436A-39B2-5DA62FB01459}"/>
              </a:ext>
            </a:extLst>
          </p:cNvPr>
          <p:cNvSpPr txBox="1"/>
          <p:nvPr/>
        </p:nvSpPr>
        <p:spPr>
          <a:xfrm>
            <a:off x="2611808" y="1990846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p.99-102</a:t>
            </a:r>
          </a:p>
        </p:txBody>
      </p:sp>
    </p:spTree>
    <p:extLst>
      <p:ext uri="{BB962C8B-B14F-4D97-AF65-F5344CB8AC3E}">
        <p14:creationId xmlns:p14="http://schemas.microsoft.com/office/powerpoint/2010/main" val="1688465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01390B-DE20-EC3B-1925-08BFC3581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234" y="269441"/>
            <a:ext cx="7958331" cy="1077229"/>
          </a:xfrm>
        </p:spPr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A5F31A5-A344-70BB-8A4B-DD487D771DE4}"/>
              </a:ext>
            </a:extLst>
          </p:cNvPr>
          <p:cNvSpPr txBox="1"/>
          <p:nvPr/>
        </p:nvSpPr>
        <p:spPr>
          <a:xfrm>
            <a:off x="1805650" y="1080452"/>
            <a:ext cx="795833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“</a:t>
            </a:r>
            <a:r>
              <a:rPr lang="tr-TR" dirty="0" err="1"/>
              <a:t>Lo</a:t>
            </a:r>
            <a:r>
              <a:rPr lang="tr-TR" dirty="0"/>
              <a:t>! Lord,’ he </a:t>
            </a:r>
            <a:r>
              <a:rPr lang="tr-TR" dirty="0" err="1"/>
              <a:t>said</a:t>
            </a:r>
            <a:r>
              <a:rPr lang="tr-TR" dirty="0"/>
              <a:t> at </a:t>
            </a:r>
            <a:r>
              <a:rPr lang="tr-TR" dirty="0" err="1"/>
              <a:t>last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lace</a:t>
            </a:r>
            <a:r>
              <a:rPr lang="tr-TR" dirty="0"/>
              <a:t> </a:t>
            </a:r>
            <a:r>
              <a:rPr lang="tr-TR" dirty="0" err="1"/>
              <a:t>handled</a:t>
            </a:r>
            <a:r>
              <a:rPr lang="tr-TR" dirty="0"/>
              <a:t>,</a:t>
            </a:r>
          </a:p>
          <a:p>
            <a:r>
              <a:rPr lang="tr-TR" dirty="0"/>
              <a:t>        ‘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band</a:t>
            </a:r>
            <a:r>
              <a:rPr lang="tr-TR" dirty="0"/>
              <a:t>!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a </a:t>
            </a:r>
            <a:r>
              <a:rPr lang="tr-TR" dirty="0" err="1"/>
              <a:t>rebuke</a:t>
            </a:r>
            <a:r>
              <a:rPr lang="tr-TR" dirty="0"/>
              <a:t> I </a:t>
            </a:r>
            <a:r>
              <a:rPr lang="tr-TR" dirty="0" err="1"/>
              <a:t>bear</a:t>
            </a:r>
            <a:r>
              <a:rPr lang="tr-TR" dirty="0"/>
              <a:t> in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neck</a:t>
            </a:r>
            <a:r>
              <a:rPr lang="tr-TR" dirty="0"/>
              <a:t>!</a:t>
            </a:r>
          </a:p>
          <a:p>
            <a:r>
              <a:rPr lang="tr-TR" dirty="0"/>
              <a:t>        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grief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disgrace</a:t>
            </a:r>
            <a:r>
              <a:rPr lang="tr-TR" dirty="0"/>
              <a:t> 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myself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covetousness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cowardice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o’ercame</a:t>
            </a:r>
            <a:r>
              <a:rPr lang="tr-TR" dirty="0"/>
              <a:t> me </a:t>
            </a:r>
            <a:r>
              <a:rPr lang="tr-TR" dirty="0" err="1"/>
              <a:t>there</a:t>
            </a:r>
            <a:r>
              <a:rPr lang="tr-TR" dirty="0"/>
              <a:t>!</a:t>
            </a:r>
          </a:p>
          <a:p>
            <a:r>
              <a:rPr lang="tr-TR" dirty="0"/>
              <a:t>        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token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troth-breach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 am </a:t>
            </a:r>
            <a:r>
              <a:rPr lang="tr-TR" dirty="0" err="1"/>
              <a:t>detected</a:t>
            </a:r>
            <a:r>
              <a:rPr lang="tr-TR" dirty="0"/>
              <a:t> in,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I </a:t>
            </a:r>
            <a:r>
              <a:rPr lang="tr-TR" dirty="0" err="1"/>
              <a:t>wear</a:t>
            </a:r>
            <a:r>
              <a:rPr lang="tr-TR" dirty="0"/>
              <a:t> it </a:t>
            </a:r>
            <a:r>
              <a:rPr lang="tr-TR" dirty="0" err="1"/>
              <a:t>while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 I </a:t>
            </a:r>
            <a:r>
              <a:rPr lang="tr-TR" dirty="0" err="1"/>
              <a:t>remain</a:t>
            </a:r>
            <a:r>
              <a:rPr lang="tr-TR" dirty="0"/>
              <a:t>;</a:t>
            </a:r>
          </a:p>
          <a:p>
            <a:r>
              <a:rPr lang="tr-TR" dirty="0"/>
              <a:t>        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cover</a:t>
            </a:r>
            <a:r>
              <a:rPr lang="tr-TR" dirty="0"/>
              <a:t> his </a:t>
            </a:r>
            <a:r>
              <a:rPr lang="tr-TR" dirty="0" err="1"/>
              <a:t>blemish</a:t>
            </a:r>
            <a:r>
              <a:rPr lang="tr-TR" dirty="0"/>
              <a:t>, but </a:t>
            </a:r>
            <a:r>
              <a:rPr lang="tr-TR" dirty="0" err="1"/>
              <a:t>unbind</a:t>
            </a:r>
            <a:r>
              <a:rPr lang="tr-TR" dirty="0"/>
              <a:t> it he </a:t>
            </a:r>
            <a:r>
              <a:rPr lang="tr-TR" dirty="0" err="1"/>
              <a:t>cannot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once</a:t>
            </a:r>
            <a:r>
              <a:rPr lang="tr-TR" dirty="0"/>
              <a:t> ’</a:t>
            </a:r>
            <a:r>
              <a:rPr lang="tr-TR" dirty="0" err="1"/>
              <a:t>tis</a:t>
            </a:r>
            <a:r>
              <a:rPr lang="tr-TR" dirty="0"/>
              <a:t> </a:t>
            </a:r>
            <a:r>
              <a:rPr lang="tr-TR" dirty="0" err="1"/>
              <a:t>applied</a:t>
            </a:r>
            <a:r>
              <a:rPr lang="tr-TR" dirty="0"/>
              <a:t>, </a:t>
            </a:r>
            <a:r>
              <a:rPr lang="tr-TR" dirty="0" err="1"/>
              <a:t>thence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it </a:t>
            </a:r>
            <a:r>
              <a:rPr lang="tr-TR" dirty="0" err="1"/>
              <a:t>never</a:t>
            </a:r>
            <a:r>
              <a:rPr lang="tr-TR" dirty="0"/>
              <a:t>.’</a:t>
            </a:r>
          </a:p>
          <a:p>
            <a:r>
              <a:rPr lang="tr-TR" dirty="0"/>
              <a:t>        </a:t>
            </a:r>
            <a:r>
              <a:rPr lang="tr-TR" dirty="0" err="1"/>
              <a:t>The</a:t>
            </a:r>
            <a:r>
              <a:rPr lang="tr-TR" dirty="0"/>
              <a:t> king </a:t>
            </a:r>
            <a:r>
              <a:rPr lang="tr-TR" dirty="0" err="1"/>
              <a:t>comforted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Court </a:t>
            </a:r>
            <a:r>
              <a:rPr lang="tr-TR" dirty="0" err="1"/>
              <a:t>also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laughed</a:t>
            </a:r>
            <a:r>
              <a:rPr lang="tr-TR" dirty="0"/>
              <a:t> </a:t>
            </a:r>
            <a:r>
              <a:rPr lang="tr-TR" dirty="0" err="1"/>
              <a:t>loudly</a:t>
            </a:r>
            <a:r>
              <a:rPr lang="tr-TR" dirty="0"/>
              <a:t> </a:t>
            </a:r>
            <a:r>
              <a:rPr lang="tr-TR" dirty="0" err="1"/>
              <a:t>thereat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made</a:t>
            </a:r>
            <a:r>
              <a:rPr lang="tr-TR" dirty="0"/>
              <a:t> in </a:t>
            </a:r>
            <a:r>
              <a:rPr lang="tr-TR" dirty="0" err="1"/>
              <a:t>mirth</a:t>
            </a:r>
            <a:endParaRPr lang="tr-TR" dirty="0"/>
          </a:p>
          <a:p>
            <a:r>
              <a:rPr lang="tr-TR" dirty="0"/>
              <a:t>        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lords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ladies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whoso</a:t>
            </a:r>
            <a:r>
              <a:rPr lang="tr-TR" dirty="0"/>
              <a:t> </a:t>
            </a:r>
            <a:r>
              <a:rPr lang="tr-TR" dirty="0" err="1"/>
              <a:t>belonged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every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Brotherhood</a:t>
            </a:r>
            <a:r>
              <a:rPr lang="tr-TR" dirty="0"/>
              <a:t>, a </a:t>
            </a:r>
            <a:r>
              <a:rPr lang="tr-TR" dirty="0" err="1"/>
              <a:t>baldric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,</a:t>
            </a:r>
          </a:p>
          <a:p>
            <a:r>
              <a:rPr lang="tr-TR" dirty="0"/>
              <a:t>        a </a:t>
            </a:r>
            <a:r>
              <a:rPr lang="tr-TR" dirty="0" err="1"/>
              <a:t>band</a:t>
            </a:r>
            <a:r>
              <a:rPr lang="tr-TR" dirty="0"/>
              <a:t> of </a:t>
            </a:r>
            <a:r>
              <a:rPr lang="tr-TR" dirty="0" err="1"/>
              <a:t>bright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obliquely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of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knight</a:t>
            </a:r>
            <a:r>
              <a:rPr lang="tr-TR" dirty="0"/>
              <a:t> as a </a:t>
            </a:r>
            <a:r>
              <a:rPr lang="tr-TR" dirty="0" err="1"/>
              <a:t>livery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wear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reckoned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distinction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Round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,</a:t>
            </a:r>
          </a:p>
          <a:p>
            <a:r>
              <a:rPr lang="tr-TR" dirty="0"/>
              <a:t>        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honour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his </a:t>
            </a:r>
            <a:r>
              <a:rPr lang="tr-TR" dirty="0" err="1"/>
              <a:t>that</a:t>
            </a:r>
            <a:r>
              <a:rPr lang="tr-TR" dirty="0"/>
              <a:t> had it </a:t>
            </a:r>
            <a:r>
              <a:rPr lang="tr-TR" dirty="0" err="1"/>
              <a:t>evermore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,</a:t>
            </a:r>
          </a:p>
          <a:p>
            <a:r>
              <a:rPr lang="tr-TR" dirty="0"/>
              <a:t>        as it is </a:t>
            </a:r>
            <a:r>
              <a:rPr lang="tr-TR" dirty="0" err="1"/>
              <a:t>written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best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books</a:t>
            </a:r>
            <a:r>
              <a:rPr lang="tr-TR" dirty="0"/>
              <a:t> of </a:t>
            </a:r>
            <a:r>
              <a:rPr lang="tr-TR" dirty="0" err="1"/>
              <a:t>romance</a:t>
            </a:r>
            <a:r>
              <a:rPr lang="tr-TR" dirty="0"/>
              <a:t>.</a:t>
            </a:r>
          </a:p>
          <a:p>
            <a:r>
              <a:rPr lang="tr-TR" dirty="0"/>
              <a:t>        </a:t>
            </a:r>
            <a:r>
              <a:rPr lang="tr-TR" dirty="0" err="1"/>
              <a:t>Thus</a:t>
            </a:r>
            <a:r>
              <a:rPr lang="tr-TR" dirty="0"/>
              <a:t> in Arthur his </a:t>
            </a:r>
            <a:r>
              <a:rPr lang="tr-TR" dirty="0" err="1"/>
              <a:t>days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marvel</a:t>
            </a:r>
            <a:r>
              <a:rPr lang="tr-TR" dirty="0"/>
              <a:t>,</a:t>
            </a:r>
          </a:p>
          <a:p>
            <a:r>
              <a:rPr lang="tr-TR" dirty="0"/>
              <a:t>        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Book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Brut</a:t>
            </a:r>
            <a:r>
              <a:rPr lang="tr-TR" dirty="0"/>
              <a:t> </a:t>
            </a:r>
            <a:r>
              <a:rPr lang="tr-TR" dirty="0" err="1"/>
              <a:t>beareth</a:t>
            </a:r>
            <a:r>
              <a:rPr lang="tr-TR" dirty="0"/>
              <a:t> us </a:t>
            </a:r>
            <a:r>
              <a:rPr lang="tr-TR" dirty="0" err="1"/>
              <a:t>witness</a:t>
            </a:r>
            <a:r>
              <a:rPr lang="tr-TR" dirty="0"/>
              <a:t>;</a:t>
            </a:r>
          </a:p>
          <a:p>
            <a:r>
              <a:rPr lang="tr-TR" dirty="0"/>
              <a:t>        since </a:t>
            </a:r>
            <a:r>
              <a:rPr lang="tr-TR" dirty="0" err="1"/>
              <a:t>Brutus</a:t>
            </a:r>
            <a:r>
              <a:rPr lang="tr-TR" dirty="0"/>
              <a:t>[…]”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173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5831ED-077C-BD48-9C68-B8E8D1FB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/>
              <a:t>References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64DE55B-9189-FC48-B08A-0E7D0E2D4F8F}"/>
              </a:ext>
            </a:extLst>
          </p:cNvPr>
          <p:cNvSpPr txBox="1"/>
          <p:nvPr/>
        </p:nvSpPr>
        <p:spPr>
          <a:xfrm>
            <a:off x="1159668" y="1885285"/>
            <a:ext cx="98726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Chism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,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Christine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. «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Romance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»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Larry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Scanlon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eds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. </a:t>
            </a:r>
            <a:r>
              <a:rPr lang="tr-TR" i="1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The</a:t>
            </a:r>
            <a:r>
              <a:rPr lang="tr-TR" i="1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 Cambridge Companion </a:t>
            </a:r>
            <a:r>
              <a:rPr lang="tr-TR" i="1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to</a:t>
            </a:r>
            <a:r>
              <a:rPr lang="tr-TR" i="1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 </a:t>
            </a:r>
            <a:r>
              <a:rPr lang="tr-TR" i="1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Medieval</a:t>
            </a:r>
            <a:r>
              <a:rPr lang="tr-TR" i="1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 English </a:t>
            </a:r>
            <a:r>
              <a:rPr lang="tr-TR" i="1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Literature</a:t>
            </a:r>
            <a:r>
              <a:rPr lang="tr-TR" i="1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, 1150-1500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. Cambridge: Cambridge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University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Press</a:t>
            </a:r>
            <a:r>
              <a:rPr lang="tr-TR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, 2009. </a:t>
            </a:r>
            <a:r>
              <a:rPr lang="tr-TR" dirty="0" err="1">
                <a:latin typeface="Arial Unicode MS" panose="020B0604020202020204" pitchFamily="34" charset="-128"/>
                <a:ea typeface="Arial Unicode MS" panose="020B0604020202020204" pitchFamily="34" charset="-128"/>
              </a:rPr>
              <a:t>Print</a:t>
            </a:r>
            <a:endParaRPr lang="tr-TR" dirty="0"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endParaRPr lang="tr-TR" dirty="0"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r>
              <a:rPr lang="tr-TR" dirty="0" err="1"/>
              <a:t>Krueger</a:t>
            </a:r>
            <a:r>
              <a:rPr lang="tr-TR" dirty="0"/>
              <a:t>, </a:t>
            </a:r>
            <a:r>
              <a:rPr lang="tr-TR" dirty="0" err="1"/>
              <a:t>Roberta</a:t>
            </a:r>
            <a:r>
              <a:rPr lang="tr-TR" dirty="0"/>
              <a:t> L. </a:t>
            </a:r>
            <a:r>
              <a:rPr lang="tr-TR" i="1" dirty="0" err="1"/>
              <a:t>The</a:t>
            </a:r>
            <a:r>
              <a:rPr lang="tr-TR" i="1" dirty="0"/>
              <a:t> Cambridge Companion </a:t>
            </a:r>
            <a:r>
              <a:rPr lang="tr-TR" i="1" dirty="0" err="1"/>
              <a:t>to</a:t>
            </a:r>
            <a:r>
              <a:rPr lang="tr-TR" i="1" dirty="0"/>
              <a:t> </a:t>
            </a:r>
            <a:r>
              <a:rPr lang="tr-TR" i="1" dirty="0" err="1"/>
              <a:t>Medieval</a:t>
            </a:r>
            <a:r>
              <a:rPr lang="tr-TR" i="1" dirty="0"/>
              <a:t> </a:t>
            </a:r>
            <a:r>
              <a:rPr lang="tr-TR" i="1" dirty="0" err="1"/>
              <a:t>Romance</a:t>
            </a:r>
            <a:r>
              <a:rPr lang="tr-TR" dirty="0"/>
              <a:t>. Cambridge [</a:t>
            </a:r>
            <a:r>
              <a:rPr lang="tr-TR" dirty="0" err="1"/>
              <a:t>u.a</a:t>
            </a:r>
            <a:r>
              <a:rPr lang="tr-TR" dirty="0"/>
              <a:t>.: Cambridge </a:t>
            </a:r>
            <a:r>
              <a:rPr lang="tr-TR" dirty="0" err="1"/>
              <a:t>Univ</a:t>
            </a:r>
            <a:r>
              <a:rPr lang="tr-TR" dirty="0"/>
              <a:t>. </a:t>
            </a:r>
            <a:r>
              <a:rPr lang="tr-TR" dirty="0" err="1"/>
              <a:t>Press</a:t>
            </a:r>
            <a:r>
              <a:rPr lang="tr-TR" dirty="0"/>
              <a:t>, 2000. </a:t>
            </a:r>
            <a:r>
              <a:rPr lang="tr-TR" dirty="0" err="1"/>
              <a:t>Print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Abrahams</a:t>
            </a:r>
            <a:r>
              <a:rPr lang="tr-TR" dirty="0"/>
              <a:t>, M. H. A </a:t>
            </a:r>
            <a:r>
              <a:rPr lang="tr-TR" dirty="0" err="1"/>
              <a:t>Glossary</a:t>
            </a:r>
            <a:r>
              <a:rPr lang="tr-TR" dirty="0"/>
              <a:t> of </a:t>
            </a:r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Terms</a:t>
            </a:r>
            <a:r>
              <a:rPr lang="tr-TR" dirty="0"/>
              <a:t>. </a:t>
            </a:r>
            <a:r>
              <a:rPr lang="tr-TR" dirty="0" err="1"/>
              <a:t>Massachuessets</a:t>
            </a:r>
            <a:r>
              <a:rPr lang="tr-TR" dirty="0"/>
              <a:t>: </a:t>
            </a:r>
            <a:r>
              <a:rPr lang="tr-TR" dirty="0" err="1"/>
              <a:t>Heinle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Heinle</a:t>
            </a:r>
            <a:r>
              <a:rPr lang="tr-TR" dirty="0"/>
              <a:t>, 1999. </a:t>
            </a:r>
            <a:r>
              <a:rPr lang="tr-TR" dirty="0" err="1"/>
              <a:t>Print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Anonymous</a:t>
            </a:r>
            <a:r>
              <a:rPr lang="tr-TR" dirty="0"/>
              <a:t>. </a:t>
            </a:r>
            <a:r>
              <a:rPr lang="tr-TR" dirty="0" err="1"/>
              <a:t>Sir</a:t>
            </a:r>
            <a:r>
              <a:rPr lang="tr-TR" dirty="0"/>
              <a:t> </a:t>
            </a:r>
            <a:r>
              <a:rPr lang="tr-TR" dirty="0" err="1"/>
              <a:t>Gawain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Knight.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Blatt</a:t>
            </a:r>
            <a:r>
              <a:rPr lang="tr-TR" dirty="0"/>
              <a:t>, </a:t>
            </a:r>
            <a:r>
              <a:rPr lang="tr-TR" dirty="0" err="1"/>
              <a:t>Stephen</a:t>
            </a:r>
            <a:r>
              <a:rPr lang="tr-TR" dirty="0"/>
              <a:t> </a:t>
            </a:r>
            <a:r>
              <a:rPr lang="tr-TR" dirty="0" err="1"/>
              <a:t>eds</a:t>
            </a:r>
            <a:r>
              <a:rPr lang="tr-TR" dirty="0"/>
              <a:t>. Norton </a:t>
            </a:r>
            <a:r>
              <a:rPr lang="tr-TR" dirty="0" err="1"/>
              <a:t>Anthology</a:t>
            </a:r>
            <a:r>
              <a:rPr lang="tr-TR" dirty="0"/>
              <a:t> of English </a:t>
            </a:r>
            <a:r>
              <a:rPr lang="tr-TR" dirty="0" err="1"/>
              <a:t>Literature</a:t>
            </a:r>
            <a:r>
              <a:rPr lang="tr-TR" dirty="0"/>
              <a:t> 8th </a:t>
            </a:r>
            <a:r>
              <a:rPr lang="tr-TR" dirty="0" err="1"/>
              <a:t>ed</a:t>
            </a:r>
            <a:r>
              <a:rPr lang="tr-TR" dirty="0"/>
              <a:t>: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Authors</a:t>
            </a:r>
            <a:r>
              <a:rPr lang="tr-TR" dirty="0"/>
              <a:t>. New York: W. W. Norton, 2006. </a:t>
            </a:r>
            <a:r>
              <a:rPr lang="tr-TR" dirty="0" err="1"/>
              <a:t>Print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Ker, W. P. </a:t>
            </a:r>
            <a:r>
              <a:rPr lang="tr-TR" i="1" dirty="0" err="1"/>
              <a:t>Medieval</a:t>
            </a:r>
            <a:r>
              <a:rPr lang="tr-TR" i="1" dirty="0"/>
              <a:t> English </a:t>
            </a:r>
            <a:r>
              <a:rPr lang="tr-TR" i="1" dirty="0" err="1"/>
              <a:t>Literature</a:t>
            </a:r>
            <a:r>
              <a:rPr lang="tr-TR" i="1" dirty="0"/>
              <a:t>.</a:t>
            </a:r>
            <a:r>
              <a:rPr lang="tr-TR" dirty="0"/>
              <a:t> </a:t>
            </a:r>
            <a:r>
              <a:rPr lang="tr-TR" dirty="0" err="1"/>
              <a:t>London</a:t>
            </a:r>
            <a:r>
              <a:rPr lang="tr-TR" dirty="0"/>
              <a:t>: Oxford </a:t>
            </a:r>
            <a:r>
              <a:rPr lang="tr-TR" dirty="0" err="1"/>
              <a:t>University</a:t>
            </a:r>
            <a:r>
              <a:rPr lang="tr-TR" dirty="0"/>
              <a:t> </a:t>
            </a:r>
            <a:r>
              <a:rPr lang="tr-TR" dirty="0" err="1"/>
              <a:t>Press</a:t>
            </a:r>
            <a:r>
              <a:rPr lang="tr-TR" dirty="0"/>
              <a:t>, 1969. </a:t>
            </a:r>
            <a:r>
              <a:rPr lang="tr-TR" dirty="0" err="1"/>
              <a:t>Print</a:t>
            </a:r>
            <a:r>
              <a:rPr lang="tr-TR" dirty="0"/>
              <a:t>.</a:t>
            </a:r>
            <a:endParaRPr lang="tr-TR" i="1" dirty="0"/>
          </a:p>
          <a:p>
            <a:endParaRPr lang="tr-TR" dirty="0"/>
          </a:p>
          <a:p>
            <a:r>
              <a:rPr lang="tr-TR" dirty="0" err="1"/>
              <a:t>Bennet</a:t>
            </a:r>
            <a:r>
              <a:rPr lang="tr-TR" dirty="0"/>
              <a:t>, J. A. W. </a:t>
            </a:r>
            <a:r>
              <a:rPr lang="tr-TR" i="1" dirty="0" err="1"/>
              <a:t>Middle</a:t>
            </a:r>
            <a:r>
              <a:rPr lang="tr-TR" i="1" dirty="0"/>
              <a:t> English </a:t>
            </a:r>
            <a:r>
              <a:rPr lang="tr-TR" i="1" dirty="0" err="1"/>
              <a:t>Literature</a:t>
            </a:r>
            <a:r>
              <a:rPr lang="tr-TR" i="1" dirty="0"/>
              <a:t>. </a:t>
            </a:r>
            <a:r>
              <a:rPr lang="tr-TR" dirty="0"/>
              <a:t>Oxford: </a:t>
            </a:r>
            <a:r>
              <a:rPr lang="tr-TR" dirty="0" err="1"/>
              <a:t>Clarendon</a:t>
            </a:r>
            <a:r>
              <a:rPr lang="tr-TR" dirty="0"/>
              <a:t> </a:t>
            </a:r>
            <a:r>
              <a:rPr lang="tr-TR" dirty="0" err="1"/>
              <a:t>Press</a:t>
            </a:r>
            <a:r>
              <a:rPr lang="tr-TR" dirty="0"/>
              <a:t>, 1986. </a:t>
            </a:r>
            <a:r>
              <a:rPr lang="tr-TR" dirty="0" err="1"/>
              <a:t>Print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8232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2943</Words>
  <Application>Microsoft Macintosh PowerPoint</Application>
  <PresentationFormat>Geniş ekran</PresentationFormat>
  <Paragraphs>278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40" baseType="lpstr">
      <vt:lpstr>Arial Unicode MS</vt:lpstr>
      <vt:lpstr>Arial</vt:lpstr>
      <vt:lpstr>Bradley Hand</vt:lpstr>
      <vt:lpstr>Lucida Calligraphy</vt:lpstr>
      <vt:lpstr>MS Shell Dlg 2</vt:lpstr>
      <vt:lpstr>Wingdings</vt:lpstr>
      <vt:lpstr>Wingdings 3</vt:lpstr>
      <vt:lpstr>Madison</vt:lpstr>
      <vt:lpstr>Romance Tradition in Medieval English Literature Week -5 </vt:lpstr>
      <vt:lpstr>PowerPoint Sunusu</vt:lpstr>
      <vt:lpstr>Historical Background</vt:lpstr>
      <vt:lpstr>Ovid’s Ars Amatoria</vt:lpstr>
      <vt:lpstr> BASIC CHARACTERISTICS</vt:lpstr>
      <vt:lpstr>PowerPoint Sunusu</vt:lpstr>
      <vt:lpstr> Knighthood Ideals</vt:lpstr>
      <vt:lpstr>Literary Characteristics</vt:lpstr>
      <vt:lpstr>PowerPoint Sunusu</vt:lpstr>
      <vt:lpstr>MATTERS OF ROMANCE TRADITION</vt:lpstr>
      <vt:lpstr>Examples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Arrival of Green Knight and </vt:lpstr>
      <vt:lpstr>Humiliated Round Table and Call for Adventure </vt:lpstr>
      <vt:lpstr>Beheading scene</vt:lpstr>
      <vt:lpstr>Pentangle: An Endless Knot</vt:lpstr>
      <vt:lpstr>PowerPoint Sunusu</vt:lpstr>
      <vt:lpstr>HUNTING SCENES</vt:lpstr>
      <vt:lpstr>Exchange of Winnings</vt:lpstr>
      <vt:lpstr>TEMPTATION</vt:lpstr>
      <vt:lpstr>PowerPoint Sunusu</vt:lpstr>
      <vt:lpstr>confession</vt:lpstr>
      <vt:lpstr>Repaying scene</vt:lpstr>
      <vt:lpstr>The end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Romance Tradition in Medieval English Literature</dc:title>
  <dc:creator>Pelin Gölcük MİRZA</dc:creator>
  <cp:lastModifiedBy>Pelin Gölcük Mirza</cp:lastModifiedBy>
  <cp:revision>12</cp:revision>
  <dcterms:created xsi:type="dcterms:W3CDTF">2020-03-07T15:23:21Z</dcterms:created>
  <dcterms:modified xsi:type="dcterms:W3CDTF">2024-10-23T13:57:44Z</dcterms:modified>
</cp:coreProperties>
</file>